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56" r:id="rId2"/>
    <p:sldId id="257" r:id="rId3"/>
    <p:sldId id="269" r:id="rId4"/>
    <p:sldId id="258" r:id="rId5"/>
    <p:sldId id="259" r:id="rId6"/>
    <p:sldId id="261" r:id="rId7"/>
    <p:sldId id="262" r:id="rId8"/>
    <p:sldId id="260" r:id="rId9"/>
    <p:sldId id="263" r:id="rId10"/>
    <p:sldId id="264" r:id="rId11"/>
    <p:sldId id="268" r:id="rId12"/>
    <p:sldId id="265" r:id="rId13"/>
    <p:sldId id="266" r:id="rId14"/>
    <p:sldId id="267"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hyperlink" Target="http://voicethread.com/"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voicethread.com/"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588A73-D71C-4BDE-944C-DFC87EF92E72}"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77DE11A2-5806-4216-AD07-3FB4C2D2F718}">
      <dgm:prSet phldrT="[Text]"/>
      <dgm:spPr/>
      <dgm:t>
        <a:bodyPr/>
        <a:lstStyle/>
        <a:p>
          <a:r>
            <a:rPr lang="en-US" dirty="0" smtClean="0"/>
            <a:t>Build Community</a:t>
          </a:r>
          <a:endParaRPr lang="en-US" dirty="0"/>
        </a:p>
      </dgm:t>
    </dgm:pt>
    <dgm:pt modelId="{98C15469-0BB8-4934-B746-F8EE20BAC79F}" type="parTrans" cxnId="{80B4D156-627C-4378-909A-3CAD7681F301}">
      <dgm:prSet/>
      <dgm:spPr/>
      <dgm:t>
        <a:bodyPr/>
        <a:lstStyle/>
        <a:p>
          <a:endParaRPr lang="en-US"/>
        </a:p>
      </dgm:t>
    </dgm:pt>
    <dgm:pt modelId="{DCEFD049-F974-43AD-9FD3-7E907C93F95E}" type="sibTrans" cxnId="{80B4D156-627C-4378-909A-3CAD7681F301}">
      <dgm:prSet/>
      <dgm:spPr/>
      <dgm:t>
        <a:bodyPr/>
        <a:lstStyle/>
        <a:p>
          <a:endParaRPr lang="en-US"/>
        </a:p>
      </dgm:t>
    </dgm:pt>
    <dgm:pt modelId="{F1CE332E-A1EE-4104-8C81-E15B0F91B986}">
      <dgm:prSet phldrT="[Text]"/>
      <dgm:spPr/>
      <dgm:t>
        <a:bodyPr/>
        <a:lstStyle/>
        <a:p>
          <a:r>
            <a:rPr lang="en-US" b="1" dirty="0" smtClean="0"/>
            <a:t>Teacher</a:t>
          </a:r>
          <a:r>
            <a:rPr lang="en-US" dirty="0" smtClean="0"/>
            <a:t>: Present throughout the content</a:t>
          </a:r>
          <a:endParaRPr lang="en-US" dirty="0"/>
        </a:p>
      </dgm:t>
    </dgm:pt>
    <dgm:pt modelId="{F0F82A24-5E6C-4129-8908-16BA355DBB57}" type="parTrans" cxnId="{02B24519-E55F-4640-868C-10746ECC2C85}">
      <dgm:prSet/>
      <dgm:spPr/>
      <dgm:t>
        <a:bodyPr/>
        <a:lstStyle/>
        <a:p>
          <a:endParaRPr lang="en-US"/>
        </a:p>
      </dgm:t>
    </dgm:pt>
    <dgm:pt modelId="{5291ADBC-22C5-4A6D-9A75-E22CFD4F5F2B}" type="sibTrans" cxnId="{02B24519-E55F-4640-868C-10746ECC2C85}">
      <dgm:prSet/>
      <dgm:spPr/>
      <dgm:t>
        <a:bodyPr/>
        <a:lstStyle/>
        <a:p>
          <a:endParaRPr lang="en-US"/>
        </a:p>
      </dgm:t>
    </dgm:pt>
    <dgm:pt modelId="{91774B5E-5546-4844-8590-B28A8CFBBFAD}">
      <dgm:prSet phldrT="[Text]"/>
      <dgm:spPr/>
      <dgm:t>
        <a:bodyPr/>
        <a:lstStyle/>
        <a:p>
          <a:r>
            <a:rPr lang="en-US" b="1" dirty="0" smtClean="0"/>
            <a:t>Student</a:t>
          </a:r>
          <a:r>
            <a:rPr lang="en-US" dirty="0" smtClean="0"/>
            <a:t>: Involvement is obvious</a:t>
          </a:r>
          <a:endParaRPr lang="en-US" dirty="0"/>
        </a:p>
      </dgm:t>
    </dgm:pt>
    <dgm:pt modelId="{7C38932C-AC62-44DC-85C9-0A4C20650999}" type="parTrans" cxnId="{F81C4F13-28BC-4E96-B486-28AB6C7D37FA}">
      <dgm:prSet/>
      <dgm:spPr/>
      <dgm:t>
        <a:bodyPr/>
        <a:lstStyle/>
        <a:p>
          <a:endParaRPr lang="en-US"/>
        </a:p>
      </dgm:t>
    </dgm:pt>
    <dgm:pt modelId="{4C8BD07F-78E6-4BB4-BCC5-9C9AFBE4DDBD}" type="sibTrans" cxnId="{F81C4F13-28BC-4E96-B486-28AB6C7D37FA}">
      <dgm:prSet/>
      <dgm:spPr/>
      <dgm:t>
        <a:bodyPr/>
        <a:lstStyle/>
        <a:p>
          <a:endParaRPr lang="en-US"/>
        </a:p>
      </dgm:t>
    </dgm:pt>
    <dgm:pt modelId="{94730A75-975B-4220-A975-3908DBC6CCC5}">
      <dgm:prSet phldrT="[Text]"/>
      <dgm:spPr/>
      <dgm:t>
        <a:bodyPr/>
        <a:lstStyle/>
        <a:p>
          <a:r>
            <a:rPr lang="en-US" dirty="0" smtClean="0"/>
            <a:t>Present Content</a:t>
          </a:r>
          <a:endParaRPr lang="en-US" dirty="0"/>
        </a:p>
      </dgm:t>
    </dgm:pt>
    <dgm:pt modelId="{D10AD55E-8DDC-4942-98BD-7BE9886E1949}" type="parTrans" cxnId="{549A92E0-4F36-4E41-9F70-F7D5C6D02BEB}">
      <dgm:prSet/>
      <dgm:spPr/>
      <dgm:t>
        <a:bodyPr/>
        <a:lstStyle/>
        <a:p>
          <a:endParaRPr lang="en-US"/>
        </a:p>
      </dgm:t>
    </dgm:pt>
    <dgm:pt modelId="{1A38589E-25D6-41A8-90DF-45D3B2FC9D39}" type="sibTrans" cxnId="{549A92E0-4F36-4E41-9F70-F7D5C6D02BEB}">
      <dgm:prSet/>
      <dgm:spPr/>
      <dgm:t>
        <a:bodyPr/>
        <a:lstStyle/>
        <a:p>
          <a:endParaRPr lang="en-US"/>
        </a:p>
      </dgm:t>
    </dgm:pt>
    <dgm:pt modelId="{E0982D2D-FD36-40DB-9735-5EF7B2376614}">
      <dgm:prSet phldrT="[Text]"/>
      <dgm:spPr/>
      <dgm:t>
        <a:bodyPr/>
        <a:lstStyle/>
        <a:p>
          <a:r>
            <a:rPr lang="en-US" b="1" dirty="0" smtClean="0"/>
            <a:t>Teacher</a:t>
          </a:r>
          <a:r>
            <a:rPr lang="en-US" dirty="0" smtClean="0"/>
            <a:t>: Record information in short segments</a:t>
          </a:r>
          <a:endParaRPr lang="en-US" dirty="0"/>
        </a:p>
      </dgm:t>
    </dgm:pt>
    <dgm:pt modelId="{56AD6F53-6A3C-457E-99C7-9B90B2332FE6}" type="parTrans" cxnId="{8B420CE8-FD9A-4075-A321-56A0D1BF310C}">
      <dgm:prSet/>
      <dgm:spPr/>
      <dgm:t>
        <a:bodyPr/>
        <a:lstStyle/>
        <a:p>
          <a:endParaRPr lang="en-US"/>
        </a:p>
      </dgm:t>
    </dgm:pt>
    <dgm:pt modelId="{A6C0EF08-69A2-433A-A9BE-3154DD52B77A}" type="sibTrans" cxnId="{8B420CE8-FD9A-4075-A321-56A0D1BF310C}">
      <dgm:prSet/>
      <dgm:spPr/>
      <dgm:t>
        <a:bodyPr/>
        <a:lstStyle/>
        <a:p>
          <a:endParaRPr lang="en-US"/>
        </a:p>
      </dgm:t>
    </dgm:pt>
    <dgm:pt modelId="{37E6391A-D3A8-45FB-B081-7D98F854A7A6}">
      <dgm:prSet phldrT="[Text]"/>
      <dgm:spPr/>
      <dgm:t>
        <a:bodyPr/>
        <a:lstStyle/>
        <a:p>
          <a:r>
            <a:rPr lang="en-US" b="1" dirty="0" smtClean="0"/>
            <a:t>Student</a:t>
          </a:r>
          <a:r>
            <a:rPr lang="en-US" dirty="0" smtClean="0"/>
            <a:t>: Can pick up in the middle, etc.</a:t>
          </a:r>
          <a:endParaRPr lang="en-US" dirty="0"/>
        </a:p>
      </dgm:t>
    </dgm:pt>
    <dgm:pt modelId="{5BF7D3CA-C52D-46E1-9491-41F115FA6D51}" type="parTrans" cxnId="{8B45D50D-91B7-49F9-87FA-4C48758589E8}">
      <dgm:prSet/>
      <dgm:spPr/>
      <dgm:t>
        <a:bodyPr/>
        <a:lstStyle/>
        <a:p>
          <a:endParaRPr lang="en-US"/>
        </a:p>
      </dgm:t>
    </dgm:pt>
    <dgm:pt modelId="{35226127-363A-4AB4-B066-8CD071EC19F4}" type="sibTrans" cxnId="{8B45D50D-91B7-49F9-87FA-4C48758589E8}">
      <dgm:prSet/>
      <dgm:spPr/>
      <dgm:t>
        <a:bodyPr/>
        <a:lstStyle/>
        <a:p>
          <a:endParaRPr lang="en-US"/>
        </a:p>
      </dgm:t>
    </dgm:pt>
    <dgm:pt modelId="{5C89E65B-AD76-4F21-AF23-C3C17D49E9A3}">
      <dgm:prSet phldrT="[Text]"/>
      <dgm:spPr/>
      <dgm:t>
        <a:bodyPr/>
        <a:lstStyle/>
        <a:p>
          <a:r>
            <a:rPr lang="en-US" dirty="0" smtClean="0"/>
            <a:t>Assess Understanding</a:t>
          </a:r>
          <a:endParaRPr lang="en-US" dirty="0"/>
        </a:p>
      </dgm:t>
    </dgm:pt>
    <dgm:pt modelId="{88D2A615-98DB-4349-BD75-B8775B476A03}" type="parTrans" cxnId="{4B6AEA8B-58A4-45AA-97E5-23147B0A7D36}">
      <dgm:prSet/>
      <dgm:spPr/>
      <dgm:t>
        <a:bodyPr/>
        <a:lstStyle/>
        <a:p>
          <a:endParaRPr lang="en-US"/>
        </a:p>
      </dgm:t>
    </dgm:pt>
    <dgm:pt modelId="{1132340E-B9F6-4728-B1B6-30B3E2C08529}" type="sibTrans" cxnId="{4B6AEA8B-58A4-45AA-97E5-23147B0A7D36}">
      <dgm:prSet/>
      <dgm:spPr/>
      <dgm:t>
        <a:bodyPr/>
        <a:lstStyle/>
        <a:p>
          <a:endParaRPr lang="en-US"/>
        </a:p>
      </dgm:t>
    </dgm:pt>
    <dgm:pt modelId="{20808F5B-182E-40FA-95F1-799D153A6BD2}">
      <dgm:prSet phldrT="[Text]"/>
      <dgm:spPr/>
      <dgm:t>
        <a:bodyPr/>
        <a:lstStyle/>
        <a:p>
          <a:r>
            <a:rPr lang="en-US" b="1" dirty="0" smtClean="0"/>
            <a:t>Teacher</a:t>
          </a:r>
          <a:r>
            <a:rPr lang="en-US" dirty="0" smtClean="0"/>
            <a:t>: </a:t>
          </a:r>
          <a:r>
            <a:rPr lang="en-US" dirty="0" smtClean="0">
              <a:hlinkClick xmlns:r="http://schemas.openxmlformats.org/officeDocument/2006/relationships" r:id="rId1"/>
            </a:rPr>
            <a:t>Hear the understanding in his/her voice</a:t>
          </a:r>
          <a:endParaRPr lang="en-US" dirty="0"/>
        </a:p>
      </dgm:t>
    </dgm:pt>
    <dgm:pt modelId="{3DD5220F-49F0-4A2C-932D-9A8B5DC9EE7D}" type="parTrans" cxnId="{C4A781BD-793D-46F4-8BAC-A2BDB84BA25B}">
      <dgm:prSet/>
      <dgm:spPr/>
      <dgm:t>
        <a:bodyPr/>
        <a:lstStyle/>
        <a:p>
          <a:endParaRPr lang="en-US"/>
        </a:p>
      </dgm:t>
    </dgm:pt>
    <dgm:pt modelId="{CFEA1AC8-3CD9-4BB4-8D21-5E9337B56C97}" type="sibTrans" cxnId="{C4A781BD-793D-46F4-8BAC-A2BDB84BA25B}">
      <dgm:prSet/>
      <dgm:spPr/>
      <dgm:t>
        <a:bodyPr/>
        <a:lstStyle/>
        <a:p>
          <a:endParaRPr lang="en-US"/>
        </a:p>
      </dgm:t>
    </dgm:pt>
    <dgm:pt modelId="{F3F1398E-BD7B-412D-BBB5-9523DC2297F5}">
      <dgm:prSet phldrT="[Text]"/>
      <dgm:spPr/>
      <dgm:t>
        <a:bodyPr/>
        <a:lstStyle/>
        <a:p>
          <a:r>
            <a:rPr lang="en-US" b="1" dirty="0" smtClean="0"/>
            <a:t>Student</a:t>
          </a:r>
          <a:r>
            <a:rPr lang="en-US" dirty="0" smtClean="0"/>
            <a:t>: </a:t>
          </a:r>
          <a:r>
            <a:rPr lang="en-US" dirty="0" smtClean="0">
              <a:hlinkClick xmlns:r="http://schemas.openxmlformats.org/officeDocument/2006/relationships" r:id="rId1"/>
            </a:rPr>
            <a:t>Assess themselves by listening to classmates</a:t>
          </a:r>
          <a:endParaRPr lang="en-US" dirty="0"/>
        </a:p>
      </dgm:t>
    </dgm:pt>
    <dgm:pt modelId="{B7951289-6A3B-4772-B032-A2CCC0059D3E}" type="parTrans" cxnId="{A2483329-47F3-4BE9-9A39-703BA1BC01F1}">
      <dgm:prSet/>
      <dgm:spPr/>
      <dgm:t>
        <a:bodyPr/>
        <a:lstStyle/>
        <a:p>
          <a:endParaRPr lang="en-US"/>
        </a:p>
      </dgm:t>
    </dgm:pt>
    <dgm:pt modelId="{3F7B4191-5EE1-4046-ACF0-9BE2EF5877F8}" type="sibTrans" cxnId="{A2483329-47F3-4BE9-9A39-703BA1BC01F1}">
      <dgm:prSet/>
      <dgm:spPr/>
      <dgm:t>
        <a:bodyPr/>
        <a:lstStyle/>
        <a:p>
          <a:endParaRPr lang="en-US"/>
        </a:p>
      </dgm:t>
    </dgm:pt>
    <dgm:pt modelId="{A492CEC9-93D2-41E3-ABE9-4F4B61C2E7CC}">
      <dgm:prSet phldrT="[Text]"/>
      <dgm:spPr/>
      <dgm:t>
        <a:bodyPr/>
        <a:lstStyle/>
        <a:p>
          <a:r>
            <a:rPr lang="en-US" b="1" dirty="0" smtClean="0"/>
            <a:t>Student</a:t>
          </a:r>
          <a:r>
            <a:rPr lang="en-US" dirty="0" smtClean="0"/>
            <a:t>: Respond to other students</a:t>
          </a:r>
          <a:endParaRPr lang="en-US" dirty="0"/>
        </a:p>
      </dgm:t>
    </dgm:pt>
    <dgm:pt modelId="{C98552B8-DA5D-4A6D-B80E-44F7BD591FA5}" type="parTrans" cxnId="{1A9F43F0-CA17-47BE-B4F5-8AD3A15D6717}">
      <dgm:prSet/>
      <dgm:spPr/>
      <dgm:t>
        <a:bodyPr/>
        <a:lstStyle/>
        <a:p>
          <a:endParaRPr lang="en-US"/>
        </a:p>
      </dgm:t>
    </dgm:pt>
    <dgm:pt modelId="{1C7D88F0-92D5-47B2-8E60-E4AB0BD13C27}" type="sibTrans" cxnId="{1A9F43F0-CA17-47BE-B4F5-8AD3A15D6717}">
      <dgm:prSet/>
      <dgm:spPr/>
      <dgm:t>
        <a:bodyPr/>
        <a:lstStyle/>
        <a:p>
          <a:endParaRPr lang="en-US"/>
        </a:p>
      </dgm:t>
    </dgm:pt>
    <dgm:pt modelId="{C737F739-F985-4191-9C26-6F12C9E70CD9}" type="pres">
      <dgm:prSet presAssocID="{DE588A73-D71C-4BDE-944C-DFC87EF92E72}" presName="Name0" presStyleCnt="0">
        <dgm:presLayoutVars>
          <dgm:dir/>
          <dgm:animLvl val="lvl"/>
          <dgm:resizeHandles/>
        </dgm:presLayoutVars>
      </dgm:prSet>
      <dgm:spPr/>
      <dgm:t>
        <a:bodyPr/>
        <a:lstStyle/>
        <a:p>
          <a:endParaRPr lang="en-US"/>
        </a:p>
      </dgm:t>
    </dgm:pt>
    <dgm:pt modelId="{0CFBA64F-21E3-4888-AC40-DE9F031B7495}" type="pres">
      <dgm:prSet presAssocID="{77DE11A2-5806-4216-AD07-3FB4C2D2F718}" presName="linNode" presStyleCnt="0"/>
      <dgm:spPr/>
    </dgm:pt>
    <dgm:pt modelId="{62B79858-870C-4956-9040-6C1CB5D2B4C7}" type="pres">
      <dgm:prSet presAssocID="{77DE11A2-5806-4216-AD07-3FB4C2D2F718}" presName="parentShp" presStyleLbl="node1" presStyleIdx="0" presStyleCnt="3">
        <dgm:presLayoutVars>
          <dgm:bulletEnabled val="1"/>
        </dgm:presLayoutVars>
      </dgm:prSet>
      <dgm:spPr/>
      <dgm:t>
        <a:bodyPr/>
        <a:lstStyle/>
        <a:p>
          <a:endParaRPr lang="en-US"/>
        </a:p>
      </dgm:t>
    </dgm:pt>
    <dgm:pt modelId="{E71DD44D-B920-4A97-8CE8-B9E39755089D}" type="pres">
      <dgm:prSet presAssocID="{77DE11A2-5806-4216-AD07-3FB4C2D2F718}" presName="childShp" presStyleLbl="bgAccFollowNode1" presStyleIdx="0" presStyleCnt="3">
        <dgm:presLayoutVars>
          <dgm:bulletEnabled val="1"/>
        </dgm:presLayoutVars>
      </dgm:prSet>
      <dgm:spPr/>
      <dgm:t>
        <a:bodyPr/>
        <a:lstStyle/>
        <a:p>
          <a:endParaRPr lang="en-US"/>
        </a:p>
      </dgm:t>
    </dgm:pt>
    <dgm:pt modelId="{99F85E7F-04B9-4C07-90C9-5E3B539633DE}" type="pres">
      <dgm:prSet presAssocID="{DCEFD049-F974-43AD-9FD3-7E907C93F95E}" presName="spacing" presStyleCnt="0"/>
      <dgm:spPr/>
    </dgm:pt>
    <dgm:pt modelId="{28DCFAEC-2410-4F75-959E-323B9363305F}" type="pres">
      <dgm:prSet presAssocID="{94730A75-975B-4220-A975-3908DBC6CCC5}" presName="linNode" presStyleCnt="0"/>
      <dgm:spPr/>
    </dgm:pt>
    <dgm:pt modelId="{787A0C78-004E-401C-86FB-A051BDB95AA8}" type="pres">
      <dgm:prSet presAssocID="{94730A75-975B-4220-A975-3908DBC6CCC5}" presName="parentShp" presStyleLbl="node1" presStyleIdx="1" presStyleCnt="3">
        <dgm:presLayoutVars>
          <dgm:bulletEnabled val="1"/>
        </dgm:presLayoutVars>
      </dgm:prSet>
      <dgm:spPr/>
      <dgm:t>
        <a:bodyPr/>
        <a:lstStyle/>
        <a:p>
          <a:endParaRPr lang="en-US"/>
        </a:p>
      </dgm:t>
    </dgm:pt>
    <dgm:pt modelId="{8AE374BA-A124-4F90-BDB6-5AD5F63E6C2B}" type="pres">
      <dgm:prSet presAssocID="{94730A75-975B-4220-A975-3908DBC6CCC5}" presName="childShp" presStyleLbl="bgAccFollowNode1" presStyleIdx="1" presStyleCnt="3">
        <dgm:presLayoutVars>
          <dgm:bulletEnabled val="1"/>
        </dgm:presLayoutVars>
      </dgm:prSet>
      <dgm:spPr/>
      <dgm:t>
        <a:bodyPr/>
        <a:lstStyle/>
        <a:p>
          <a:endParaRPr lang="en-US"/>
        </a:p>
      </dgm:t>
    </dgm:pt>
    <dgm:pt modelId="{F9208EAF-CEF1-4EEB-B3EB-CA1116B0A6FE}" type="pres">
      <dgm:prSet presAssocID="{1A38589E-25D6-41A8-90DF-45D3B2FC9D39}" presName="spacing" presStyleCnt="0"/>
      <dgm:spPr/>
    </dgm:pt>
    <dgm:pt modelId="{4AA7231A-EB21-4258-B3FC-46FD9651566D}" type="pres">
      <dgm:prSet presAssocID="{5C89E65B-AD76-4F21-AF23-C3C17D49E9A3}" presName="linNode" presStyleCnt="0"/>
      <dgm:spPr/>
    </dgm:pt>
    <dgm:pt modelId="{066A3D03-C55A-423D-81F7-CFA92EFAB103}" type="pres">
      <dgm:prSet presAssocID="{5C89E65B-AD76-4F21-AF23-C3C17D49E9A3}" presName="parentShp" presStyleLbl="node1" presStyleIdx="2" presStyleCnt="3">
        <dgm:presLayoutVars>
          <dgm:bulletEnabled val="1"/>
        </dgm:presLayoutVars>
      </dgm:prSet>
      <dgm:spPr/>
      <dgm:t>
        <a:bodyPr/>
        <a:lstStyle/>
        <a:p>
          <a:endParaRPr lang="en-US"/>
        </a:p>
      </dgm:t>
    </dgm:pt>
    <dgm:pt modelId="{A08884A9-5157-4D08-8DD4-8DB9C4B392A6}" type="pres">
      <dgm:prSet presAssocID="{5C89E65B-AD76-4F21-AF23-C3C17D49E9A3}" presName="childShp" presStyleLbl="bgAccFollowNode1" presStyleIdx="2" presStyleCnt="3">
        <dgm:presLayoutVars>
          <dgm:bulletEnabled val="1"/>
        </dgm:presLayoutVars>
      </dgm:prSet>
      <dgm:spPr/>
      <dgm:t>
        <a:bodyPr/>
        <a:lstStyle/>
        <a:p>
          <a:endParaRPr lang="en-US"/>
        </a:p>
      </dgm:t>
    </dgm:pt>
  </dgm:ptLst>
  <dgm:cxnLst>
    <dgm:cxn modelId="{BCA03878-588D-42C5-A05B-2ABD79DB2863}" type="presOf" srcId="{37E6391A-D3A8-45FB-B081-7D98F854A7A6}" destId="{8AE374BA-A124-4F90-BDB6-5AD5F63E6C2B}" srcOrd="0" destOrd="1" presId="urn:microsoft.com/office/officeart/2005/8/layout/vList6"/>
    <dgm:cxn modelId="{549A92E0-4F36-4E41-9F70-F7D5C6D02BEB}" srcId="{DE588A73-D71C-4BDE-944C-DFC87EF92E72}" destId="{94730A75-975B-4220-A975-3908DBC6CCC5}" srcOrd="1" destOrd="0" parTransId="{D10AD55E-8DDC-4942-98BD-7BE9886E1949}" sibTransId="{1A38589E-25D6-41A8-90DF-45D3B2FC9D39}"/>
    <dgm:cxn modelId="{B43304D9-F538-415F-A81F-7B2B8A5B19D5}" type="presOf" srcId="{5C89E65B-AD76-4F21-AF23-C3C17D49E9A3}" destId="{066A3D03-C55A-423D-81F7-CFA92EFAB103}" srcOrd="0" destOrd="0" presId="urn:microsoft.com/office/officeart/2005/8/layout/vList6"/>
    <dgm:cxn modelId="{8B420CE8-FD9A-4075-A321-56A0D1BF310C}" srcId="{94730A75-975B-4220-A975-3908DBC6CCC5}" destId="{E0982D2D-FD36-40DB-9735-5EF7B2376614}" srcOrd="0" destOrd="0" parTransId="{56AD6F53-6A3C-457E-99C7-9B90B2332FE6}" sibTransId="{A6C0EF08-69A2-433A-A9BE-3154DD52B77A}"/>
    <dgm:cxn modelId="{A2483329-47F3-4BE9-9A39-703BA1BC01F1}" srcId="{5C89E65B-AD76-4F21-AF23-C3C17D49E9A3}" destId="{F3F1398E-BD7B-412D-BBB5-9523DC2297F5}" srcOrd="1" destOrd="0" parTransId="{B7951289-6A3B-4772-B032-A2CCC0059D3E}" sibTransId="{3F7B4191-5EE1-4046-ACF0-9BE2EF5877F8}"/>
    <dgm:cxn modelId="{80B4D156-627C-4378-909A-3CAD7681F301}" srcId="{DE588A73-D71C-4BDE-944C-DFC87EF92E72}" destId="{77DE11A2-5806-4216-AD07-3FB4C2D2F718}" srcOrd="0" destOrd="0" parTransId="{98C15469-0BB8-4934-B746-F8EE20BAC79F}" sibTransId="{DCEFD049-F974-43AD-9FD3-7E907C93F95E}"/>
    <dgm:cxn modelId="{F81C4F13-28BC-4E96-B486-28AB6C7D37FA}" srcId="{77DE11A2-5806-4216-AD07-3FB4C2D2F718}" destId="{91774B5E-5546-4844-8590-B28A8CFBBFAD}" srcOrd="2" destOrd="0" parTransId="{7C38932C-AC62-44DC-85C9-0A4C20650999}" sibTransId="{4C8BD07F-78E6-4BB4-BCC5-9C9AFBE4DDBD}"/>
    <dgm:cxn modelId="{4B6AEA8B-58A4-45AA-97E5-23147B0A7D36}" srcId="{DE588A73-D71C-4BDE-944C-DFC87EF92E72}" destId="{5C89E65B-AD76-4F21-AF23-C3C17D49E9A3}" srcOrd="2" destOrd="0" parTransId="{88D2A615-98DB-4349-BD75-B8775B476A03}" sibTransId="{1132340E-B9F6-4728-B1B6-30B3E2C08529}"/>
    <dgm:cxn modelId="{9E73134F-ABCA-438E-A7B2-69E5ADEB42AB}" type="presOf" srcId="{DE588A73-D71C-4BDE-944C-DFC87EF92E72}" destId="{C737F739-F985-4191-9C26-6F12C9E70CD9}" srcOrd="0" destOrd="0" presId="urn:microsoft.com/office/officeart/2005/8/layout/vList6"/>
    <dgm:cxn modelId="{CBF12799-7569-4C8A-B45A-70B93DE68808}" type="presOf" srcId="{A492CEC9-93D2-41E3-ABE9-4F4B61C2E7CC}" destId="{E71DD44D-B920-4A97-8CE8-B9E39755089D}" srcOrd="0" destOrd="1" presId="urn:microsoft.com/office/officeart/2005/8/layout/vList6"/>
    <dgm:cxn modelId="{1A9F43F0-CA17-47BE-B4F5-8AD3A15D6717}" srcId="{77DE11A2-5806-4216-AD07-3FB4C2D2F718}" destId="{A492CEC9-93D2-41E3-ABE9-4F4B61C2E7CC}" srcOrd="1" destOrd="0" parTransId="{C98552B8-DA5D-4A6D-B80E-44F7BD591FA5}" sibTransId="{1C7D88F0-92D5-47B2-8E60-E4AB0BD13C27}"/>
    <dgm:cxn modelId="{C4A781BD-793D-46F4-8BAC-A2BDB84BA25B}" srcId="{5C89E65B-AD76-4F21-AF23-C3C17D49E9A3}" destId="{20808F5B-182E-40FA-95F1-799D153A6BD2}" srcOrd="0" destOrd="0" parTransId="{3DD5220F-49F0-4A2C-932D-9A8B5DC9EE7D}" sibTransId="{CFEA1AC8-3CD9-4BB4-8D21-5E9337B56C97}"/>
    <dgm:cxn modelId="{02B24519-E55F-4640-868C-10746ECC2C85}" srcId="{77DE11A2-5806-4216-AD07-3FB4C2D2F718}" destId="{F1CE332E-A1EE-4104-8C81-E15B0F91B986}" srcOrd="0" destOrd="0" parTransId="{F0F82A24-5E6C-4129-8908-16BA355DBB57}" sibTransId="{5291ADBC-22C5-4A6D-9A75-E22CFD4F5F2B}"/>
    <dgm:cxn modelId="{3B0384EC-4B6E-4DB2-99CD-ACFA56AEFCA7}" type="presOf" srcId="{F3F1398E-BD7B-412D-BBB5-9523DC2297F5}" destId="{A08884A9-5157-4D08-8DD4-8DB9C4B392A6}" srcOrd="0" destOrd="1" presId="urn:microsoft.com/office/officeart/2005/8/layout/vList6"/>
    <dgm:cxn modelId="{FD45C2BF-E7F6-4F9E-803E-A2FB06CEF247}" type="presOf" srcId="{F1CE332E-A1EE-4104-8C81-E15B0F91B986}" destId="{E71DD44D-B920-4A97-8CE8-B9E39755089D}" srcOrd="0" destOrd="0" presId="urn:microsoft.com/office/officeart/2005/8/layout/vList6"/>
    <dgm:cxn modelId="{AED2F98E-78DD-4ABA-84C9-D4AE501CAC1E}" type="presOf" srcId="{94730A75-975B-4220-A975-3908DBC6CCC5}" destId="{787A0C78-004E-401C-86FB-A051BDB95AA8}" srcOrd="0" destOrd="0" presId="urn:microsoft.com/office/officeart/2005/8/layout/vList6"/>
    <dgm:cxn modelId="{361F42DC-6289-4276-B7CF-4F086E25E026}" type="presOf" srcId="{91774B5E-5546-4844-8590-B28A8CFBBFAD}" destId="{E71DD44D-B920-4A97-8CE8-B9E39755089D}" srcOrd="0" destOrd="2" presId="urn:microsoft.com/office/officeart/2005/8/layout/vList6"/>
    <dgm:cxn modelId="{12022B2E-28DD-401A-9F34-5C16549B528D}" type="presOf" srcId="{20808F5B-182E-40FA-95F1-799D153A6BD2}" destId="{A08884A9-5157-4D08-8DD4-8DB9C4B392A6}" srcOrd="0" destOrd="0" presId="urn:microsoft.com/office/officeart/2005/8/layout/vList6"/>
    <dgm:cxn modelId="{8B45D50D-91B7-49F9-87FA-4C48758589E8}" srcId="{94730A75-975B-4220-A975-3908DBC6CCC5}" destId="{37E6391A-D3A8-45FB-B081-7D98F854A7A6}" srcOrd="1" destOrd="0" parTransId="{5BF7D3CA-C52D-46E1-9491-41F115FA6D51}" sibTransId="{35226127-363A-4AB4-B066-8CD071EC19F4}"/>
    <dgm:cxn modelId="{4D194053-EB22-4B6B-B48D-9071DF2CFE10}" type="presOf" srcId="{77DE11A2-5806-4216-AD07-3FB4C2D2F718}" destId="{62B79858-870C-4956-9040-6C1CB5D2B4C7}" srcOrd="0" destOrd="0" presId="urn:microsoft.com/office/officeart/2005/8/layout/vList6"/>
    <dgm:cxn modelId="{C766F628-E65A-4F0F-AEE5-790F159D29C5}" type="presOf" srcId="{E0982D2D-FD36-40DB-9735-5EF7B2376614}" destId="{8AE374BA-A124-4F90-BDB6-5AD5F63E6C2B}" srcOrd="0" destOrd="0" presId="urn:microsoft.com/office/officeart/2005/8/layout/vList6"/>
    <dgm:cxn modelId="{7010D1D4-9458-4C2C-85A0-3D3A46BF90E0}" type="presParOf" srcId="{C737F739-F985-4191-9C26-6F12C9E70CD9}" destId="{0CFBA64F-21E3-4888-AC40-DE9F031B7495}" srcOrd="0" destOrd="0" presId="urn:microsoft.com/office/officeart/2005/8/layout/vList6"/>
    <dgm:cxn modelId="{AC04F049-74CF-4A35-9087-7878A7C54DF2}" type="presParOf" srcId="{0CFBA64F-21E3-4888-AC40-DE9F031B7495}" destId="{62B79858-870C-4956-9040-6C1CB5D2B4C7}" srcOrd="0" destOrd="0" presId="urn:microsoft.com/office/officeart/2005/8/layout/vList6"/>
    <dgm:cxn modelId="{51AE6372-BC1A-40DC-AB66-358AC357DB64}" type="presParOf" srcId="{0CFBA64F-21E3-4888-AC40-DE9F031B7495}" destId="{E71DD44D-B920-4A97-8CE8-B9E39755089D}" srcOrd="1" destOrd="0" presId="urn:microsoft.com/office/officeart/2005/8/layout/vList6"/>
    <dgm:cxn modelId="{12C8430A-2B00-4B08-A27C-425DC2636F61}" type="presParOf" srcId="{C737F739-F985-4191-9C26-6F12C9E70CD9}" destId="{99F85E7F-04B9-4C07-90C9-5E3B539633DE}" srcOrd="1" destOrd="0" presId="urn:microsoft.com/office/officeart/2005/8/layout/vList6"/>
    <dgm:cxn modelId="{F3ECA048-CB16-4316-8DC7-485B59133F95}" type="presParOf" srcId="{C737F739-F985-4191-9C26-6F12C9E70CD9}" destId="{28DCFAEC-2410-4F75-959E-323B9363305F}" srcOrd="2" destOrd="0" presId="urn:microsoft.com/office/officeart/2005/8/layout/vList6"/>
    <dgm:cxn modelId="{47236B51-71C5-4323-A052-FCC43CF00AB2}" type="presParOf" srcId="{28DCFAEC-2410-4F75-959E-323B9363305F}" destId="{787A0C78-004E-401C-86FB-A051BDB95AA8}" srcOrd="0" destOrd="0" presId="urn:microsoft.com/office/officeart/2005/8/layout/vList6"/>
    <dgm:cxn modelId="{490687FA-6F7D-4D86-8051-5F298EF1B021}" type="presParOf" srcId="{28DCFAEC-2410-4F75-959E-323B9363305F}" destId="{8AE374BA-A124-4F90-BDB6-5AD5F63E6C2B}" srcOrd="1" destOrd="0" presId="urn:microsoft.com/office/officeart/2005/8/layout/vList6"/>
    <dgm:cxn modelId="{E1C6CBC7-E39F-4F36-97A0-E885D6A31F1A}" type="presParOf" srcId="{C737F739-F985-4191-9C26-6F12C9E70CD9}" destId="{F9208EAF-CEF1-4EEB-B3EB-CA1116B0A6FE}" srcOrd="3" destOrd="0" presId="urn:microsoft.com/office/officeart/2005/8/layout/vList6"/>
    <dgm:cxn modelId="{9A6BBD4B-5A69-4AE0-999A-5E1099550C50}" type="presParOf" srcId="{C737F739-F985-4191-9C26-6F12C9E70CD9}" destId="{4AA7231A-EB21-4258-B3FC-46FD9651566D}" srcOrd="4" destOrd="0" presId="urn:microsoft.com/office/officeart/2005/8/layout/vList6"/>
    <dgm:cxn modelId="{8AD2170C-6B59-4EC5-9322-8BA27686DFE8}" type="presParOf" srcId="{4AA7231A-EB21-4258-B3FC-46FD9651566D}" destId="{066A3D03-C55A-423D-81F7-CFA92EFAB103}" srcOrd="0" destOrd="0" presId="urn:microsoft.com/office/officeart/2005/8/layout/vList6"/>
    <dgm:cxn modelId="{3DC1D1A7-225E-4A8D-9AE9-6A266E959644}" type="presParOf" srcId="{4AA7231A-EB21-4258-B3FC-46FD9651566D}" destId="{A08884A9-5157-4D08-8DD4-8DB9C4B392A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263079-5F26-46B7-8C6B-69C76C1B7729}"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US"/>
        </a:p>
      </dgm:t>
    </dgm:pt>
    <dgm:pt modelId="{566669C3-C3BE-4F1F-A5D1-AE06B08EFFDF}">
      <dgm:prSet phldrT="[Text]"/>
      <dgm:spPr/>
      <dgm:t>
        <a:bodyPr/>
        <a:lstStyle/>
        <a:p>
          <a:r>
            <a:rPr lang="en-US" dirty="0" smtClean="0"/>
            <a:t>Interact</a:t>
          </a:r>
          <a:endParaRPr lang="en-US" dirty="0"/>
        </a:p>
      </dgm:t>
    </dgm:pt>
    <dgm:pt modelId="{04FB3099-956A-4F6A-9CDA-EA62408932BE}" type="parTrans" cxnId="{4DC6DA00-4812-4993-92BE-2E013C4C7D2F}">
      <dgm:prSet/>
      <dgm:spPr/>
      <dgm:t>
        <a:bodyPr/>
        <a:lstStyle/>
        <a:p>
          <a:endParaRPr lang="en-US"/>
        </a:p>
      </dgm:t>
    </dgm:pt>
    <dgm:pt modelId="{5C9A9895-439F-4328-8CA4-D85988645B06}" type="sibTrans" cxnId="{4DC6DA00-4812-4993-92BE-2E013C4C7D2F}">
      <dgm:prSet/>
      <dgm:spPr/>
      <dgm:t>
        <a:bodyPr/>
        <a:lstStyle/>
        <a:p>
          <a:endParaRPr lang="en-US"/>
        </a:p>
      </dgm:t>
    </dgm:pt>
    <dgm:pt modelId="{83288439-F60A-4CF8-8D1C-2A6156483294}">
      <dgm:prSet phldrT="[Text]"/>
      <dgm:spPr/>
      <dgm:t>
        <a:bodyPr/>
        <a:lstStyle/>
        <a:p>
          <a:r>
            <a:rPr lang="en-US" dirty="0" smtClean="0"/>
            <a:t>Share</a:t>
          </a:r>
          <a:endParaRPr lang="en-US" dirty="0"/>
        </a:p>
      </dgm:t>
    </dgm:pt>
    <dgm:pt modelId="{21783B72-9D40-4FA6-8007-31DCA793F100}" type="parTrans" cxnId="{738537FD-264F-401F-951C-DF5FF175CB8D}">
      <dgm:prSet/>
      <dgm:spPr/>
      <dgm:t>
        <a:bodyPr/>
        <a:lstStyle/>
        <a:p>
          <a:endParaRPr lang="en-US"/>
        </a:p>
      </dgm:t>
    </dgm:pt>
    <dgm:pt modelId="{FC95F0EC-CA44-412A-87F4-D027FB9E33D6}" type="sibTrans" cxnId="{738537FD-264F-401F-951C-DF5FF175CB8D}">
      <dgm:prSet/>
      <dgm:spPr/>
      <dgm:t>
        <a:bodyPr/>
        <a:lstStyle/>
        <a:p>
          <a:endParaRPr lang="en-US"/>
        </a:p>
      </dgm:t>
    </dgm:pt>
    <dgm:pt modelId="{6EA84F1F-9107-4778-A590-87C0290C3226}">
      <dgm:prSet phldrT="[Text]"/>
      <dgm:spPr/>
      <dgm:t>
        <a:bodyPr/>
        <a:lstStyle/>
        <a:p>
          <a:r>
            <a:rPr lang="en-US" dirty="0" smtClean="0"/>
            <a:t>Model</a:t>
          </a:r>
          <a:endParaRPr lang="en-US" dirty="0"/>
        </a:p>
      </dgm:t>
    </dgm:pt>
    <dgm:pt modelId="{290ED1C6-7120-40CE-9CCE-BA26C6F5E8D6}" type="parTrans" cxnId="{EB50B468-20DB-492D-8933-0432458D3153}">
      <dgm:prSet/>
      <dgm:spPr/>
      <dgm:t>
        <a:bodyPr/>
        <a:lstStyle/>
        <a:p>
          <a:endParaRPr lang="en-US"/>
        </a:p>
      </dgm:t>
    </dgm:pt>
    <dgm:pt modelId="{F72EC49B-AD52-42FD-A2C0-28DDB065B695}" type="sibTrans" cxnId="{EB50B468-20DB-492D-8933-0432458D3153}">
      <dgm:prSet/>
      <dgm:spPr/>
      <dgm:t>
        <a:bodyPr/>
        <a:lstStyle/>
        <a:p>
          <a:endParaRPr lang="en-US"/>
        </a:p>
      </dgm:t>
    </dgm:pt>
    <dgm:pt modelId="{2B092C44-2476-4DB4-A62D-6C52C8C8E38F}">
      <dgm:prSet phldrT="[Text]"/>
      <dgm:spPr/>
      <dgm:t>
        <a:bodyPr/>
        <a:lstStyle/>
        <a:p>
          <a:r>
            <a:rPr lang="en-US" b="1" dirty="0" smtClean="0"/>
            <a:t>Quick Collaborative Web Site</a:t>
          </a:r>
        </a:p>
      </dgm:t>
    </dgm:pt>
    <dgm:pt modelId="{C942543F-7C58-4F6A-83E1-0D17FBDB7FF2}" type="parTrans" cxnId="{1445A9DE-0FE3-4FBD-8D31-8BE530F97C59}">
      <dgm:prSet/>
      <dgm:spPr/>
      <dgm:t>
        <a:bodyPr/>
        <a:lstStyle/>
        <a:p>
          <a:endParaRPr lang="en-US"/>
        </a:p>
      </dgm:t>
    </dgm:pt>
    <dgm:pt modelId="{B549A9AB-01F6-4B3B-B49C-0AD27089CA0E}" type="sibTrans" cxnId="{1445A9DE-0FE3-4FBD-8D31-8BE530F97C59}">
      <dgm:prSet/>
      <dgm:spPr/>
      <dgm:t>
        <a:bodyPr/>
        <a:lstStyle/>
        <a:p>
          <a:endParaRPr lang="en-US"/>
        </a:p>
      </dgm:t>
    </dgm:pt>
    <dgm:pt modelId="{6D93839A-77E2-47B7-8995-8EC54BB15FB0}" type="pres">
      <dgm:prSet presAssocID="{25263079-5F26-46B7-8C6B-69C76C1B7729}" presName="Name0" presStyleCnt="0">
        <dgm:presLayoutVars>
          <dgm:chMax val="4"/>
          <dgm:resizeHandles val="exact"/>
        </dgm:presLayoutVars>
      </dgm:prSet>
      <dgm:spPr/>
      <dgm:t>
        <a:bodyPr/>
        <a:lstStyle/>
        <a:p>
          <a:endParaRPr lang="en-US"/>
        </a:p>
      </dgm:t>
    </dgm:pt>
    <dgm:pt modelId="{526A2EDE-CAFD-4740-A8AD-F19BB91F896E}" type="pres">
      <dgm:prSet presAssocID="{25263079-5F26-46B7-8C6B-69C76C1B7729}" presName="ellipse" presStyleLbl="trBgShp" presStyleIdx="0" presStyleCnt="1"/>
      <dgm:spPr/>
    </dgm:pt>
    <dgm:pt modelId="{8AD67DF1-0F8D-40EC-AE67-5DA4E1FEA8D9}" type="pres">
      <dgm:prSet presAssocID="{25263079-5F26-46B7-8C6B-69C76C1B7729}" presName="arrow1" presStyleLbl="fgShp" presStyleIdx="0" presStyleCnt="1"/>
      <dgm:spPr/>
    </dgm:pt>
    <dgm:pt modelId="{CC02979E-1099-4246-BC99-53AFD9EDEDAF}" type="pres">
      <dgm:prSet presAssocID="{25263079-5F26-46B7-8C6B-69C76C1B7729}" presName="rectangle" presStyleLbl="revTx" presStyleIdx="0" presStyleCnt="1" custScaleX="140341">
        <dgm:presLayoutVars>
          <dgm:bulletEnabled val="1"/>
        </dgm:presLayoutVars>
      </dgm:prSet>
      <dgm:spPr/>
      <dgm:t>
        <a:bodyPr/>
        <a:lstStyle/>
        <a:p>
          <a:endParaRPr lang="en-US"/>
        </a:p>
      </dgm:t>
    </dgm:pt>
    <dgm:pt modelId="{78A08ABD-621F-42CA-B900-93B809E9C5A2}" type="pres">
      <dgm:prSet presAssocID="{83288439-F60A-4CF8-8D1C-2A6156483294}" presName="item1" presStyleLbl="node1" presStyleIdx="0" presStyleCnt="3">
        <dgm:presLayoutVars>
          <dgm:bulletEnabled val="1"/>
        </dgm:presLayoutVars>
      </dgm:prSet>
      <dgm:spPr/>
      <dgm:t>
        <a:bodyPr/>
        <a:lstStyle/>
        <a:p>
          <a:endParaRPr lang="en-US"/>
        </a:p>
      </dgm:t>
    </dgm:pt>
    <dgm:pt modelId="{462CA159-B740-49B1-A5E5-83816A6A41F8}" type="pres">
      <dgm:prSet presAssocID="{6EA84F1F-9107-4778-A590-87C0290C3226}" presName="item2" presStyleLbl="node1" presStyleIdx="1" presStyleCnt="3">
        <dgm:presLayoutVars>
          <dgm:bulletEnabled val="1"/>
        </dgm:presLayoutVars>
      </dgm:prSet>
      <dgm:spPr/>
      <dgm:t>
        <a:bodyPr/>
        <a:lstStyle/>
        <a:p>
          <a:endParaRPr lang="en-US"/>
        </a:p>
      </dgm:t>
    </dgm:pt>
    <dgm:pt modelId="{080888CD-20BC-41C7-A3A1-20EC1CCEA6E8}" type="pres">
      <dgm:prSet presAssocID="{2B092C44-2476-4DB4-A62D-6C52C8C8E38F}" presName="item3" presStyleLbl="node1" presStyleIdx="2" presStyleCnt="3">
        <dgm:presLayoutVars>
          <dgm:bulletEnabled val="1"/>
        </dgm:presLayoutVars>
      </dgm:prSet>
      <dgm:spPr/>
      <dgm:t>
        <a:bodyPr/>
        <a:lstStyle/>
        <a:p>
          <a:endParaRPr lang="en-US"/>
        </a:p>
      </dgm:t>
    </dgm:pt>
    <dgm:pt modelId="{C3AF322E-1637-4CE7-9CB1-BC9D30E81A00}" type="pres">
      <dgm:prSet presAssocID="{25263079-5F26-46B7-8C6B-69C76C1B7729}" presName="funnel" presStyleLbl="trAlignAcc1" presStyleIdx="0" presStyleCnt="1"/>
      <dgm:spPr/>
    </dgm:pt>
  </dgm:ptLst>
  <dgm:cxnLst>
    <dgm:cxn modelId="{E2183287-88DA-4406-A8C1-D5763EA044C0}" type="presOf" srcId="{2B092C44-2476-4DB4-A62D-6C52C8C8E38F}" destId="{CC02979E-1099-4246-BC99-53AFD9EDEDAF}" srcOrd="0" destOrd="0" presId="urn:microsoft.com/office/officeart/2005/8/layout/funnel1"/>
    <dgm:cxn modelId="{1445A9DE-0FE3-4FBD-8D31-8BE530F97C59}" srcId="{25263079-5F26-46B7-8C6B-69C76C1B7729}" destId="{2B092C44-2476-4DB4-A62D-6C52C8C8E38F}" srcOrd="3" destOrd="0" parTransId="{C942543F-7C58-4F6A-83E1-0D17FBDB7FF2}" sibTransId="{B549A9AB-01F6-4B3B-B49C-0AD27089CA0E}"/>
    <dgm:cxn modelId="{822CE757-FA89-4123-85EA-D60AE625738E}" type="presOf" srcId="{25263079-5F26-46B7-8C6B-69C76C1B7729}" destId="{6D93839A-77E2-47B7-8995-8EC54BB15FB0}" srcOrd="0" destOrd="0" presId="urn:microsoft.com/office/officeart/2005/8/layout/funnel1"/>
    <dgm:cxn modelId="{738537FD-264F-401F-951C-DF5FF175CB8D}" srcId="{25263079-5F26-46B7-8C6B-69C76C1B7729}" destId="{83288439-F60A-4CF8-8D1C-2A6156483294}" srcOrd="1" destOrd="0" parTransId="{21783B72-9D40-4FA6-8007-31DCA793F100}" sibTransId="{FC95F0EC-CA44-412A-87F4-D027FB9E33D6}"/>
    <dgm:cxn modelId="{7863141A-348A-4712-87D4-5BDA0879DCAE}" type="presOf" srcId="{6EA84F1F-9107-4778-A590-87C0290C3226}" destId="{78A08ABD-621F-42CA-B900-93B809E9C5A2}" srcOrd="0" destOrd="0" presId="urn:microsoft.com/office/officeart/2005/8/layout/funnel1"/>
    <dgm:cxn modelId="{BCEEFFBF-D800-4C27-B63A-A01F97D146DA}" type="presOf" srcId="{566669C3-C3BE-4F1F-A5D1-AE06B08EFFDF}" destId="{080888CD-20BC-41C7-A3A1-20EC1CCEA6E8}" srcOrd="0" destOrd="0" presId="urn:microsoft.com/office/officeart/2005/8/layout/funnel1"/>
    <dgm:cxn modelId="{EB50B468-20DB-492D-8933-0432458D3153}" srcId="{25263079-5F26-46B7-8C6B-69C76C1B7729}" destId="{6EA84F1F-9107-4778-A590-87C0290C3226}" srcOrd="2" destOrd="0" parTransId="{290ED1C6-7120-40CE-9CCE-BA26C6F5E8D6}" sibTransId="{F72EC49B-AD52-42FD-A2C0-28DDB065B695}"/>
    <dgm:cxn modelId="{9582B729-968F-4E4D-B198-76A2F900A72E}" type="presOf" srcId="{83288439-F60A-4CF8-8D1C-2A6156483294}" destId="{462CA159-B740-49B1-A5E5-83816A6A41F8}" srcOrd="0" destOrd="0" presId="urn:microsoft.com/office/officeart/2005/8/layout/funnel1"/>
    <dgm:cxn modelId="{4DC6DA00-4812-4993-92BE-2E013C4C7D2F}" srcId="{25263079-5F26-46B7-8C6B-69C76C1B7729}" destId="{566669C3-C3BE-4F1F-A5D1-AE06B08EFFDF}" srcOrd="0" destOrd="0" parTransId="{04FB3099-956A-4F6A-9CDA-EA62408932BE}" sibTransId="{5C9A9895-439F-4328-8CA4-D85988645B06}"/>
    <dgm:cxn modelId="{05E4E4DF-E72D-4345-922E-A6C91387FECB}" type="presParOf" srcId="{6D93839A-77E2-47B7-8995-8EC54BB15FB0}" destId="{526A2EDE-CAFD-4740-A8AD-F19BB91F896E}" srcOrd="0" destOrd="0" presId="urn:microsoft.com/office/officeart/2005/8/layout/funnel1"/>
    <dgm:cxn modelId="{30EBDC9C-71E2-4A5E-8DA2-96324A27E7F2}" type="presParOf" srcId="{6D93839A-77E2-47B7-8995-8EC54BB15FB0}" destId="{8AD67DF1-0F8D-40EC-AE67-5DA4E1FEA8D9}" srcOrd="1" destOrd="0" presId="urn:microsoft.com/office/officeart/2005/8/layout/funnel1"/>
    <dgm:cxn modelId="{FB7853F7-A4F0-4381-88EE-7A9B56850052}" type="presParOf" srcId="{6D93839A-77E2-47B7-8995-8EC54BB15FB0}" destId="{CC02979E-1099-4246-BC99-53AFD9EDEDAF}" srcOrd="2" destOrd="0" presId="urn:microsoft.com/office/officeart/2005/8/layout/funnel1"/>
    <dgm:cxn modelId="{2A155AF3-A4C7-4923-94B5-90E4E4A7D5D3}" type="presParOf" srcId="{6D93839A-77E2-47B7-8995-8EC54BB15FB0}" destId="{78A08ABD-621F-42CA-B900-93B809E9C5A2}" srcOrd="3" destOrd="0" presId="urn:microsoft.com/office/officeart/2005/8/layout/funnel1"/>
    <dgm:cxn modelId="{45224381-F565-44CB-89A4-522DFC165AEB}" type="presParOf" srcId="{6D93839A-77E2-47B7-8995-8EC54BB15FB0}" destId="{462CA159-B740-49B1-A5E5-83816A6A41F8}" srcOrd="4" destOrd="0" presId="urn:microsoft.com/office/officeart/2005/8/layout/funnel1"/>
    <dgm:cxn modelId="{F3E3E7F2-5022-4271-BDC1-9054119AD3B7}" type="presParOf" srcId="{6D93839A-77E2-47B7-8995-8EC54BB15FB0}" destId="{080888CD-20BC-41C7-A3A1-20EC1CCEA6E8}" srcOrd="5" destOrd="0" presId="urn:microsoft.com/office/officeart/2005/8/layout/funnel1"/>
    <dgm:cxn modelId="{274CD053-CE92-4988-87CD-DE9136FD12CC}" type="presParOf" srcId="{6D93839A-77E2-47B7-8995-8EC54BB15FB0}" destId="{C3AF322E-1637-4CE7-9CB1-BC9D30E81A00}"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E2C7D9-4E5E-455B-94C2-8756849DFB16}"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DB792C0C-AC20-4EF2-895E-485875123B7B}">
      <dgm:prSet phldrT="[Text]"/>
      <dgm:spPr/>
      <dgm:t>
        <a:bodyPr/>
        <a:lstStyle/>
        <a:p>
          <a:r>
            <a:rPr lang="en-US" dirty="0" smtClean="0"/>
            <a:t>Embed video to prevent problems</a:t>
          </a:r>
          <a:endParaRPr lang="en-US" dirty="0"/>
        </a:p>
      </dgm:t>
    </dgm:pt>
    <dgm:pt modelId="{7A881BCF-C6BB-4A61-9ACF-50E7A36506A6}" type="parTrans" cxnId="{09469C5F-5C43-4F47-8FB7-A83A9FDAEED9}">
      <dgm:prSet/>
      <dgm:spPr/>
      <dgm:t>
        <a:bodyPr/>
        <a:lstStyle/>
        <a:p>
          <a:endParaRPr lang="en-US"/>
        </a:p>
      </dgm:t>
    </dgm:pt>
    <dgm:pt modelId="{65EC36BF-1348-4DAC-BDCA-5C7968AF5F57}" type="sibTrans" cxnId="{09469C5F-5C43-4F47-8FB7-A83A9FDAEED9}">
      <dgm:prSet/>
      <dgm:spPr/>
      <dgm:t>
        <a:bodyPr/>
        <a:lstStyle/>
        <a:p>
          <a:endParaRPr lang="en-US"/>
        </a:p>
      </dgm:t>
    </dgm:pt>
    <dgm:pt modelId="{E79AEAF3-DB5B-440E-BB32-3E4300C2788B}">
      <dgm:prSet phldrT="[Text]"/>
      <dgm:spPr/>
      <dgm:t>
        <a:bodyPr/>
        <a:lstStyle/>
        <a:p>
          <a:r>
            <a:rPr lang="en-US" dirty="0" smtClean="0"/>
            <a:t>Easily share video via a link</a:t>
          </a:r>
          <a:endParaRPr lang="en-US" dirty="0"/>
        </a:p>
      </dgm:t>
    </dgm:pt>
    <dgm:pt modelId="{742FD5B5-247A-43B4-91D6-BEEAD6058CD0}" type="parTrans" cxnId="{F7AC4209-A75B-4F06-979B-DE63D39724B5}">
      <dgm:prSet/>
      <dgm:spPr/>
      <dgm:t>
        <a:bodyPr/>
        <a:lstStyle/>
        <a:p>
          <a:endParaRPr lang="en-US"/>
        </a:p>
      </dgm:t>
    </dgm:pt>
    <dgm:pt modelId="{B75D2199-8AA4-4901-81C4-00E099EB0D97}" type="sibTrans" cxnId="{F7AC4209-A75B-4F06-979B-DE63D39724B5}">
      <dgm:prSet/>
      <dgm:spPr/>
      <dgm:t>
        <a:bodyPr/>
        <a:lstStyle/>
        <a:p>
          <a:endParaRPr lang="en-US"/>
        </a:p>
      </dgm:t>
    </dgm:pt>
    <dgm:pt modelId="{D4C5488B-2417-449A-8987-622FBFBD998F}" type="pres">
      <dgm:prSet presAssocID="{DBE2C7D9-4E5E-455B-94C2-8756849DFB16}" presName="diagram" presStyleCnt="0">
        <dgm:presLayoutVars>
          <dgm:dir/>
          <dgm:resizeHandles val="exact"/>
        </dgm:presLayoutVars>
      </dgm:prSet>
      <dgm:spPr/>
      <dgm:t>
        <a:bodyPr/>
        <a:lstStyle/>
        <a:p>
          <a:endParaRPr lang="en-US"/>
        </a:p>
      </dgm:t>
    </dgm:pt>
    <dgm:pt modelId="{27EFB10A-03BD-4A2C-969D-40A0317F18B0}" type="pres">
      <dgm:prSet presAssocID="{DB792C0C-AC20-4EF2-895E-485875123B7B}" presName="arrow" presStyleLbl="node1" presStyleIdx="0" presStyleCnt="2">
        <dgm:presLayoutVars>
          <dgm:bulletEnabled val="1"/>
        </dgm:presLayoutVars>
      </dgm:prSet>
      <dgm:spPr/>
      <dgm:t>
        <a:bodyPr/>
        <a:lstStyle/>
        <a:p>
          <a:endParaRPr lang="en-US"/>
        </a:p>
      </dgm:t>
    </dgm:pt>
    <dgm:pt modelId="{2685D630-57D4-4048-841A-DA02DDBEDADA}" type="pres">
      <dgm:prSet presAssocID="{E79AEAF3-DB5B-440E-BB32-3E4300C2788B}" presName="arrow" presStyleLbl="node1" presStyleIdx="1" presStyleCnt="2">
        <dgm:presLayoutVars>
          <dgm:bulletEnabled val="1"/>
        </dgm:presLayoutVars>
      </dgm:prSet>
      <dgm:spPr/>
      <dgm:t>
        <a:bodyPr/>
        <a:lstStyle/>
        <a:p>
          <a:endParaRPr lang="en-US"/>
        </a:p>
      </dgm:t>
    </dgm:pt>
  </dgm:ptLst>
  <dgm:cxnLst>
    <dgm:cxn modelId="{09469C5F-5C43-4F47-8FB7-A83A9FDAEED9}" srcId="{DBE2C7D9-4E5E-455B-94C2-8756849DFB16}" destId="{DB792C0C-AC20-4EF2-895E-485875123B7B}" srcOrd="0" destOrd="0" parTransId="{7A881BCF-C6BB-4A61-9ACF-50E7A36506A6}" sibTransId="{65EC36BF-1348-4DAC-BDCA-5C7968AF5F57}"/>
    <dgm:cxn modelId="{500E7138-D992-49BD-A64F-8631012A8CD3}" type="presOf" srcId="{DBE2C7D9-4E5E-455B-94C2-8756849DFB16}" destId="{D4C5488B-2417-449A-8987-622FBFBD998F}" srcOrd="0" destOrd="0" presId="urn:microsoft.com/office/officeart/2005/8/layout/arrow5"/>
    <dgm:cxn modelId="{F7AC4209-A75B-4F06-979B-DE63D39724B5}" srcId="{DBE2C7D9-4E5E-455B-94C2-8756849DFB16}" destId="{E79AEAF3-DB5B-440E-BB32-3E4300C2788B}" srcOrd="1" destOrd="0" parTransId="{742FD5B5-247A-43B4-91D6-BEEAD6058CD0}" sibTransId="{B75D2199-8AA4-4901-81C4-00E099EB0D97}"/>
    <dgm:cxn modelId="{5E6E541A-0F0D-4EB7-B4B4-5F3977191467}" type="presOf" srcId="{DB792C0C-AC20-4EF2-895E-485875123B7B}" destId="{27EFB10A-03BD-4A2C-969D-40A0317F18B0}" srcOrd="0" destOrd="0" presId="urn:microsoft.com/office/officeart/2005/8/layout/arrow5"/>
    <dgm:cxn modelId="{2FFF0A11-28D7-40AA-9EC3-44B208884EE3}" type="presOf" srcId="{E79AEAF3-DB5B-440E-BB32-3E4300C2788B}" destId="{2685D630-57D4-4048-841A-DA02DDBEDADA}" srcOrd="0" destOrd="0" presId="urn:microsoft.com/office/officeart/2005/8/layout/arrow5"/>
    <dgm:cxn modelId="{076E5D7C-D69D-48A7-ABFE-EC916F2BADDF}" type="presParOf" srcId="{D4C5488B-2417-449A-8987-622FBFBD998F}" destId="{27EFB10A-03BD-4A2C-969D-40A0317F18B0}" srcOrd="0" destOrd="0" presId="urn:microsoft.com/office/officeart/2005/8/layout/arrow5"/>
    <dgm:cxn modelId="{6CBFEA7D-7626-4F00-B652-C3342BF8B8A4}" type="presParOf" srcId="{D4C5488B-2417-449A-8987-622FBFBD998F}" destId="{2685D630-57D4-4048-841A-DA02DDBEDADA}"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1DD44D-B920-4A97-8CE8-B9E39755089D}">
      <dsp:nvSpPr>
        <dsp:cNvPr id="0" name=""/>
        <dsp:cNvSpPr/>
      </dsp:nvSpPr>
      <dsp:spPr>
        <a:xfrm>
          <a:off x="2712719" y="0"/>
          <a:ext cx="4069080" cy="1452562"/>
        </a:xfrm>
        <a:prstGeom prst="rightArrow">
          <a:avLst>
            <a:gd name="adj1" fmla="val 75000"/>
            <a:gd name="adj2" fmla="val 50000"/>
          </a:avLst>
        </a:prstGeom>
        <a:solidFill>
          <a:schemeClr val="accent1">
            <a:alpha val="90000"/>
            <a:tint val="40000"/>
            <a:hueOff val="0"/>
            <a:satOff val="0"/>
            <a:lumOff val="0"/>
            <a:alphaOff val="0"/>
          </a:schemeClr>
        </a:solidFill>
        <a:ln w="425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smtClean="0"/>
            <a:t>Teacher</a:t>
          </a:r>
          <a:r>
            <a:rPr lang="en-US" sz="1300" kern="1200" dirty="0" smtClean="0"/>
            <a:t>: Present throughout the content</a:t>
          </a:r>
          <a:endParaRPr lang="en-US" sz="1300" kern="1200" dirty="0"/>
        </a:p>
        <a:p>
          <a:pPr marL="114300" lvl="1" indent="-114300" algn="l" defTabSz="577850">
            <a:lnSpc>
              <a:spcPct val="90000"/>
            </a:lnSpc>
            <a:spcBef>
              <a:spcPct val="0"/>
            </a:spcBef>
            <a:spcAft>
              <a:spcPct val="15000"/>
            </a:spcAft>
            <a:buChar char="••"/>
          </a:pPr>
          <a:r>
            <a:rPr lang="en-US" sz="1300" b="1" kern="1200" dirty="0" smtClean="0"/>
            <a:t>Student</a:t>
          </a:r>
          <a:r>
            <a:rPr lang="en-US" sz="1300" kern="1200" dirty="0" smtClean="0"/>
            <a:t>: Respond to other students</a:t>
          </a:r>
          <a:endParaRPr lang="en-US" sz="1300" kern="1200" dirty="0"/>
        </a:p>
        <a:p>
          <a:pPr marL="114300" lvl="1" indent="-114300" algn="l" defTabSz="577850">
            <a:lnSpc>
              <a:spcPct val="90000"/>
            </a:lnSpc>
            <a:spcBef>
              <a:spcPct val="0"/>
            </a:spcBef>
            <a:spcAft>
              <a:spcPct val="15000"/>
            </a:spcAft>
            <a:buChar char="••"/>
          </a:pPr>
          <a:r>
            <a:rPr lang="en-US" sz="1300" b="1" kern="1200" dirty="0" smtClean="0"/>
            <a:t>Student</a:t>
          </a:r>
          <a:r>
            <a:rPr lang="en-US" sz="1300" kern="1200" dirty="0" smtClean="0"/>
            <a:t>: Involvement is obvious</a:t>
          </a:r>
          <a:endParaRPr lang="en-US" sz="1300" kern="1200" dirty="0"/>
        </a:p>
      </dsp:txBody>
      <dsp:txXfrm>
        <a:off x="2712719" y="181570"/>
        <a:ext cx="3524369" cy="1089422"/>
      </dsp:txXfrm>
    </dsp:sp>
    <dsp:sp modelId="{62B79858-870C-4956-9040-6C1CB5D2B4C7}">
      <dsp:nvSpPr>
        <dsp:cNvPr id="0" name=""/>
        <dsp:cNvSpPr/>
      </dsp:nvSpPr>
      <dsp:spPr>
        <a:xfrm>
          <a:off x="0" y="0"/>
          <a:ext cx="2712720" cy="1452562"/>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Build Community</a:t>
          </a:r>
          <a:endParaRPr lang="en-US" sz="2400" kern="1200" dirty="0"/>
        </a:p>
      </dsp:txBody>
      <dsp:txXfrm>
        <a:off x="70908" y="70908"/>
        <a:ext cx="2570904" cy="1310746"/>
      </dsp:txXfrm>
    </dsp:sp>
    <dsp:sp modelId="{8AE374BA-A124-4F90-BDB6-5AD5F63E6C2B}">
      <dsp:nvSpPr>
        <dsp:cNvPr id="0" name=""/>
        <dsp:cNvSpPr/>
      </dsp:nvSpPr>
      <dsp:spPr>
        <a:xfrm>
          <a:off x="2712719" y="1597818"/>
          <a:ext cx="4069080" cy="1452562"/>
        </a:xfrm>
        <a:prstGeom prst="rightArrow">
          <a:avLst>
            <a:gd name="adj1" fmla="val 75000"/>
            <a:gd name="adj2" fmla="val 50000"/>
          </a:avLst>
        </a:prstGeom>
        <a:solidFill>
          <a:schemeClr val="accent1">
            <a:alpha val="90000"/>
            <a:tint val="40000"/>
            <a:hueOff val="0"/>
            <a:satOff val="0"/>
            <a:lumOff val="0"/>
            <a:alphaOff val="0"/>
          </a:schemeClr>
        </a:solidFill>
        <a:ln w="425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smtClean="0"/>
            <a:t>Teacher</a:t>
          </a:r>
          <a:r>
            <a:rPr lang="en-US" sz="1300" kern="1200" dirty="0" smtClean="0"/>
            <a:t>: Record information in short segments</a:t>
          </a:r>
          <a:endParaRPr lang="en-US" sz="1300" kern="1200" dirty="0"/>
        </a:p>
        <a:p>
          <a:pPr marL="114300" lvl="1" indent="-114300" algn="l" defTabSz="577850">
            <a:lnSpc>
              <a:spcPct val="90000"/>
            </a:lnSpc>
            <a:spcBef>
              <a:spcPct val="0"/>
            </a:spcBef>
            <a:spcAft>
              <a:spcPct val="15000"/>
            </a:spcAft>
            <a:buChar char="••"/>
          </a:pPr>
          <a:r>
            <a:rPr lang="en-US" sz="1300" b="1" kern="1200" dirty="0" smtClean="0"/>
            <a:t>Student</a:t>
          </a:r>
          <a:r>
            <a:rPr lang="en-US" sz="1300" kern="1200" dirty="0" smtClean="0"/>
            <a:t>: Can pick up in the middle, etc.</a:t>
          </a:r>
          <a:endParaRPr lang="en-US" sz="1300" kern="1200" dirty="0"/>
        </a:p>
      </dsp:txBody>
      <dsp:txXfrm>
        <a:off x="2712719" y="1779388"/>
        <a:ext cx="3524369" cy="1089422"/>
      </dsp:txXfrm>
    </dsp:sp>
    <dsp:sp modelId="{787A0C78-004E-401C-86FB-A051BDB95AA8}">
      <dsp:nvSpPr>
        <dsp:cNvPr id="0" name=""/>
        <dsp:cNvSpPr/>
      </dsp:nvSpPr>
      <dsp:spPr>
        <a:xfrm>
          <a:off x="0" y="1597818"/>
          <a:ext cx="2712720" cy="1452562"/>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Present Content</a:t>
          </a:r>
          <a:endParaRPr lang="en-US" sz="2400" kern="1200" dirty="0"/>
        </a:p>
      </dsp:txBody>
      <dsp:txXfrm>
        <a:off x="70908" y="1668726"/>
        <a:ext cx="2570904" cy="1310746"/>
      </dsp:txXfrm>
    </dsp:sp>
    <dsp:sp modelId="{A08884A9-5157-4D08-8DD4-8DB9C4B392A6}">
      <dsp:nvSpPr>
        <dsp:cNvPr id="0" name=""/>
        <dsp:cNvSpPr/>
      </dsp:nvSpPr>
      <dsp:spPr>
        <a:xfrm>
          <a:off x="2712719" y="3195637"/>
          <a:ext cx="4069080" cy="1452562"/>
        </a:xfrm>
        <a:prstGeom prst="rightArrow">
          <a:avLst>
            <a:gd name="adj1" fmla="val 75000"/>
            <a:gd name="adj2" fmla="val 50000"/>
          </a:avLst>
        </a:prstGeom>
        <a:solidFill>
          <a:schemeClr val="accent1">
            <a:alpha val="90000"/>
            <a:tint val="40000"/>
            <a:hueOff val="0"/>
            <a:satOff val="0"/>
            <a:lumOff val="0"/>
            <a:alphaOff val="0"/>
          </a:schemeClr>
        </a:solidFill>
        <a:ln w="425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smtClean="0"/>
            <a:t>Teacher</a:t>
          </a:r>
          <a:r>
            <a:rPr lang="en-US" sz="1300" kern="1200" dirty="0" smtClean="0"/>
            <a:t>: </a:t>
          </a:r>
          <a:r>
            <a:rPr lang="en-US" sz="1300" kern="1200" dirty="0" smtClean="0">
              <a:hlinkClick xmlns:r="http://schemas.openxmlformats.org/officeDocument/2006/relationships" r:id="rId1"/>
            </a:rPr>
            <a:t>Hear the understanding in his/her voice</a:t>
          </a:r>
          <a:endParaRPr lang="en-US" sz="1300" kern="1200" dirty="0"/>
        </a:p>
        <a:p>
          <a:pPr marL="114300" lvl="1" indent="-114300" algn="l" defTabSz="577850">
            <a:lnSpc>
              <a:spcPct val="90000"/>
            </a:lnSpc>
            <a:spcBef>
              <a:spcPct val="0"/>
            </a:spcBef>
            <a:spcAft>
              <a:spcPct val="15000"/>
            </a:spcAft>
            <a:buChar char="••"/>
          </a:pPr>
          <a:r>
            <a:rPr lang="en-US" sz="1300" b="1" kern="1200" dirty="0" smtClean="0"/>
            <a:t>Student</a:t>
          </a:r>
          <a:r>
            <a:rPr lang="en-US" sz="1300" kern="1200" dirty="0" smtClean="0"/>
            <a:t>: </a:t>
          </a:r>
          <a:r>
            <a:rPr lang="en-US" sz="1300" kern="1200" dirty="0" smtClean="0">
              <a:hlinkClick xmlns:r="http://schemas.openxmlformats.org/officeDocument/2006/relationships" r:id="rId1"/>
            </a:rPr>
            <a:t>Assess themselves by listening to classmates</a:t>
          </a:r>
          <a:endParaRPr lang="en-US" sz="1300" kern="1200" dirty="0"/>
        </a:p>
      </dsp:txBody>
      <dsp:txXfrm>
        <a:off x="2712719" y="3377207"/>
        <a:ext cx="3524369" cy="1089422"/>
      </dsp:txXfrm>
    </dsp:sp>
    <dsp:sp modelId="{066A3D03-C55A-423D-81F7-CFA92EFAB103}">
      <dsp:nvSpPr>
        <dsp:cNvPr id="0" name=""/>
        <dsp:cNvSpPr/>
      </dsp:nvSpPr>
      <dsp:spPr>
        <a:xfrm>
          <a:off x="0" y="3195637"/>
          <a:ext cx="2712720" cy="1452562"/>
        </a:xfrm>
        <a:prstGeom prst="round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Assess Understanding</a:t>
          </a:r>
          <a:endParaRPr lang="en-US" sz="2400" kern="1200" dirty="0"/>
        </a:p>
      </dsp:txBody>
      <dsp:txXfrm>
        <a:off x="70908" y="3266545"/>
        <a:ext cx="2570904" cy="13107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A2EDE-CAFD-4740-A8AD-F19BB91F896E}">
      <dsp:nvSpPr>
        <dsp:cNvPr id="0" name=""/>
        <dsp:cNvSpPr/>
      </dsp:nvSpPr>
      <dsp:spPr>
        <a:xfrm>
          <a:off x="2167225" y="188962"/>
          <a:ext cx="3750171" cy="1302385"/>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D67DF1-0F8D-40EC-AE67-5DA4E1FEA8D9}">
      <dsp:nvSpPr>
        <dsp:cNvPr id="0" name=""/>
        <dsp:cNvSpPr/>
      </dsp:nvSpPr>
      <dsp:spPr>
        <a:xfrm>
          <a:off x="3684736" y="3378061"/>
          <a:ext cx="726777" cy="465137"/>
        </a:xfrm>
        <a:prstGeom prst="downArrow">
          <a:avLst/>
        </a:prstGeom>
        <a:solidFill>
          <a:schemeClr val="accent1">
            <a:tint val="60000"/>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02979E-1099-4246-BC99-53AFD9EDEDAF}">
      <dsp:nvSpPr>
        <dsp:cNvPr id="0" name=""/>
        <dsp:cNvSpPr/>
      </dsp:nvSpPr>
      <dsp:spPr>
        <a:xfrm>
          <a:off x="1600205" y="3750171"/>
          <a:ext cx="4895839" cy="872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b="1" kern="1200" dirty="0" smtClean="0"/>
            <a:t>Quick Collaborative Web Site</a:t>
          </a:r>
        </a:p>
      </dsp:txBody>
      <dsp:txXfrm>
        <a:off x="1600205" y="3750171"/>
        <a:ext cx="4895839" cy="872132"/>
      </dsp:txXfrm>
    </dsp:sp>
    <dsp:sp modelId="{78A08ABD-621F-42CA-B900-93B809E9C5A2}">
      <dsp:nvSpPr>
        <dsp:cNvPr id="0" name=""/>
        <dsp:cNvSpPr/>
      </dsp:nvSpPr>
      <dsp:spPr>
        <a:xfrm>
          <a:off x="3530659" y="1591933"/>
          <a:ext cx="1308199" cy="1308199"/>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Model</a:t>
          </a:r>
          <a:endParaRPr lang="en-US" sz="1700" kern="1200" dirty="0"/>
        </a:p>
      </dsp:txBody>
      <dsp:txXfrm>
        <a:off x="3722240" y="1783514"/>
        <a:ext cx="925037" cy="925037"/>
      </dsp:txXfrm>
    </dsp:sp>
    <dsp:sp modelId="{462CA159-B740-49B1-A5E5-83816A6A41F8}">
      <dsp:nvSpPr>
        <dsp:cNvPr id="0" name=""/>
        <dsp:cNvSpPr/>
      </dsp:nvSpPr>
      <dsp:spPr>
        <a:xfrm>
          <a:off x="2594570" y="610492"/>
          <a:ext cx="1308199" cy="1308199"/>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Share</a:t>
          </a:r>
          <a:endParaRPr lang="en-US" sz="1700" kern="1200" dirty="0"/>
        </a:p>
      </dsp:txBody>
      <dsp:txXfrm>
        <a:off x="2786151" y="802073"/>
        <a:ext cx="925037" cy="925037"/>
      </dsp:txXfrm>
    </dsp:sp>
    <dsp:sp modelId="{080888CD-20BC-41C7-A3A1-20EC1CCEA6E8}">
      <dsp:nvSpPr>
        <dsp:cNvPr id="0" name=""/>
        <dsp:cNvSpPr/>
      </dsp:nvSpPr>
      <dsp:spPr>
        <a:xfrm>
          <a:off x="3931840" y="294199"/>
          <a:ext cx="1308199" cy="1308199"/>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Interact</a:t>
          </a:r>
          <a:endParaRPr lang="en-US" sz="1700" kern="1200" dirty="0"/>
        </a:p>
      </dsp:txBody>
      <dsp:txXfrm>
        <a:off x="4123421" y="485780"/>
        <a:ext cx="925037" cy="925037"/>
      </dsp:txXfrm>
    </dsp:sp>
    <dsp:sp modelId="{C3AF322E-1637-4CE7-9CB1-BC9D30E81A00}">
      <dsp:nvSpPr>
        <dsp:cNvPr id="0" name=""/>
        <dsp:cNvSpPr/>
      </dsp:nvSpPr>
      <dsp:spPr>
        <a:xfrm>
          <a:off x="2013148" y="29071"/>
          <a:ext cx="4069953" cy="3255962"/>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EFB10A-03BD-4A2C-969D-40A0317F18B0}">
      <dsp:nvSpPr>
        <dsp:cNvPr id="0" name=""/>
        <dsp:cNvSpPr/>
      </dsp:nvSpPr>
      <dsp:spPr>
        <a:xfrm rot="16200000">
          <a:off x="806" y="99968"/>
          <a:ext cx="3987888" cy="3987888"/>
        </a:xfrm>
        <a:prstGeom prst="downArrow">
          <a:avLst>
            <a:gd name="adj1" fmla="val 50000"/>
            <a:gd name="adj2" fmla="val 35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en-US" sz="3400" kern="1200" dirty="0" smtClean="0"/>
            <a:t>Embed video to prevent problems</a:t>
          </a:r>
          <a:endParaRPr lang="en-US" sz="3400" kern="1200" dirty="0"/>
        </a:p>
      </dsp:txBody>
      <dsp:txXfrm rot="5400000">
        <a:off x="806" y="1096940"/>
        <a:ext cx="3290008" cy="1993944"/>
      </dsp:txXfrm>
    </dsp:sp>
    <dsp:sp modelId="{2685D630-57D4-4048-841A-DA02DDBEDADA}">
      <dsp:nvSpPr>
        <dsp:cNvPr id="0" name=""/>
        <dsp:cNvSpPr/>
      </dsp:nvSpPr>
      <dsp:spPr>
        <a:xfrm rot="5400000">
          <a:off x="4194867" y="99968"/>
          <a:ext cx="3987888" cy="3987888"/>
        </a:xfrm>
        <a:prstGeom prst="downArrow">
          <a:avLst>
            <a:gd name="adj1" fmla="val 50000"/>
            <a:gd name="adj2" fmla="val 35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en-US" sz="3400" kern="1200" dirty="0" smtClean="0"/>
            <a:t>Easily share video via a link</a:t>
          </a:r>
          <a:endParaRPr lang="en-US" sz="3400" kern="1200" dirty="0"/>
        </a:p>
      </dsp:txBody>
      <dsp:txXfrm rot="-5400000">
        <a:off x="4892747" y="1096940"/>
        <a:ext cx="3290008" cy="1993944"/>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79224E-24A6-47D7-9860-30ACCF8945FE}" type="datetimeFigureOut">
              <a:rPr lang="en-US" smtClean="0"/>
              <a:pPr/>
              <a:t>11/10/11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49D20C-AE24-4443-802A-D61F41E4B8D9}" type="slidenum">
              <a:rPr lang="en-US" smtClean="0"/>
              <a:pPr/>
              <a:t>‹#›</a:t>
            </a:fld>
            <a:endParaRPr lang="en-US"/>
          </a:p>
        </p:txBody>
      </p:sp>
    </p:spTree>
    <p:extLst>
      <p:ext uri="{BB962C8B-B14F-4D97-AF65-F5344CB8AC3E}">
        <p14:creationId xmlns:p14="http://schemas.microsoft.com/office/powerpoint/2010/main" val="2910026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36F2456F-4A89-4692-AB67-7C599DB5E77D}" type="datetime1">
              <a:rPr lang="en-US" smtClean="0"/>
              <a:pPr/>
              <a:t>11/10/11</a:t>
            </a:fld>
            <a:endParaRPr lang="en-US"/>
          </a:p>
        </p:txBody>
      </p:sp>
      <p:sp>
        <p:nvSpPr>
          <p:cNvPr id="8" name="Footer Placeholder 7"/>
          <p:cNvSpPr>
            <a:spLocks noGrp="1"/>
          </p:cNvSpPr>
          <p:nvPr>
            <p:ph type="ftr" sz="quarter" idx="11"/>
          </p:nvPr>
        </p:nvSpPr>
        <p:spPr/>
        <p:txBody>
          <a:bodyPr/>
          <a:lstStyle>
            <a:extLst/>
          </a:lstStyle>
          <a:p>
            <a:r>
              <a:rPr lang="en-US" smtClean="0"/>
              <a:t>TED Conference Nov. 9-12, 2011</a:t>
            </a:r>
            <a:endParaRPr lang="en-US"/>
          </a:p>
        </p:txBody>
      </p:sp>
      <p:sp>
        <p:nvSpPr>
          <p:cNvPr id="11" name="Slide Number Placeholder 10"/>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824464-FDCC-47A3-9C05-87896F2A0452}" type="datetime1">
              <a:rPr lang="en-US" smtClean="0"/>
              <a:pPr/>
              <a:t>11/10/11</a:t>
            </a:fld>
            <a:endParaRPr lang="en-US"/>
          </a:p>
        </p:txBody>
      </p:sp>
      <p:sp>
        <p:nvSpPr>
          <p:cNvPr id="5" name="Footer Placeholder 4"/>
          <p:cNvSpPr>
            <a:spLocks noGrp="1"/>
          </p:cNvSpPr>
          <p:nvPr>
            <p:ph type="ftr" sz="quarter" idx="11"/>
          </p:nvPr>
        </p:nvSpPr>
        <p:spPr/>
        <p:txBody>
          <a:bodyPr/>
          <a:lstStyle>
            <a:extLst/>
          </a:lstStyle>
          <a:p>
            <a:r>
              <a:rPr lang="en-US" smtClean="0"/>
              <a:t>TED Conference Nov. 9-12, 2011</a:t>
            </a:r>
            <a:endParaRPr lang="en-US"/>
          </a:p>
        </p:txBody>
      </p:sp>
      <p:sp>
        <p:nvSpPr>
          <p:cNvPr id="6" name="Slide Number Placeholder 5"/>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79E732-1CAD-4C73-A0A3-F7B2C743AEB5}" type="datetime1">
              <a:rPr lang="en-US" smtClean="0"/>
              <a:pPr/>
              <a:t>11/10/11</a:t>
            </a:fld>
            <a:endParaRPr lang="en-US"/>
          </a:p>
        </p:txBody>
      </p:sp>
      <p:sp>
        <p:nvSpPr>
          <p:cNvPr id="5" name="Footer Placeholder 4"/>
          <p:cNvSpPr>
            <a:spLocks noGrp="1"/>
          </p:cNvSpPr>
          <p:nvPr>
            <p:ph type="ftr" sz="quarter" idx="11"/>
          </p:nvPr>
        </p:nvSpPr>
        <p:spPr/>
        <p:txBody>
          <a:bodyPr/>
          <a:lstStyle>
            <a:extLst/>
          </a:lstStyle>
          <a:p>
            <a:r>
              <a:rPr lang="en-US" smtClean="0"/>
              <a:t>TED Conference Nov. 9-12, 2011</a:t>
            </a:r>
            <a:endParaRPr lang="en-US"/>
          </a:p>
        </p:txBody>
      </p:sp>
      <p:sp>
        <p:nvSpPr>
          <p:cNvPr id="6" name="Slide Number Placeholder 5"/>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FFC56A-A99D-4962-8406-5193289446E9}" type="datetime1">
              <a:rPr lang="en-US" smtClean="0"/>
              <a:pPr/>
              <a:t>11/10/11</a:t>
            </a:fld>
            <a:endParaRPr lang="en-US"/>
          </a:p>
        </p:txBody>
      </p:sp>
      <p:sp>
        <p:nvSpPr>
          <p:cNvPr id="5" name="Footer Placeholder 4"/>
          <p:cNvSpPr>
            <a:spLocks noGrp="1"/>
          </p:cNvSpPr>
          <p:nvPr>
            <p:ph type="ftr" sz="quarter" idx="11"/>
          </p:nvPr>
        </p:nvSpPr>
        <p:spPr/>
        <p:txBody>
          <a:bodyPr/>
          <a:lstStyle>
            <a:extLst/>
          </a:lstStyle>
          <a:p>
            <a:r>
              <a:rPr lang="en-US" smtClean="0"/>
              <a:t>TED Conference Nov. 9-12, 2011</a:t>
            </a:r>
            <a:endParaRPr lang="en-US"/>
          </a:p>
        </p:txBody>
      </p:sp>
      <p:sp>
        <p:nvSpPr>
          <p:cNvPr id="6" name="Slide Number Placeholder 5"/>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CEAA808-0243-4FE6-BD43-79E9FD323576}" type="datetime1">
              <a:rPr lang="en-US" smtClean="0"/>
              <a:pPr/>
              <a:t>11/10/11</a:t>
            </a:fld>
            <a:endParaRPr lang="en-US"/>
          </a:p>
        </p:txBody>
      </p:sp>
      <p:sp>
        <p:nvSpPr>
          <p:cNvPr id="5" name="Footer Placeholder 4"/>
          <p:cNvSpPr>
            <a:spLocks noGrp="1"/>
          </p:cNvSpPr>
          <p:nvPr>
            <p:ph type="ftr" sz="quarter" idx="11"/>
          </p:nvPr>
        </p:nvSpPr>
        <p:spPr/>
        <p:txBody>
          <a:bodyPr/>
          <a:lstStyle>
            <a:extLst/>
          </a:lstStyle>
          <a:p>
            <a:r>
              <a:rPr lang="en-US" smtClean="0"/>
              <a:t>TED Conference Nov. 9-12, 2011</a:t>
            </a:r>
            <a:endParaRPr lang="en-US"/>
          </a:p>
        </p:txBody>
      </p:sp>
      <p:sp>
        <p:nvSpPr>
          <p:cNvPr id="6" name="Slide Number Placeholder 5"/>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F0D86E-C751-4587-884A-4A7D0FC31499}" type="datetime1">
              <a:rPr lang="en-US" smtClean="0"/>
              <a:pPr/>
              <a:t>11/10/11</a:t>
            </a:fld>
            <a:endParaRPr lang="en-US"/>
          </a:p>
        </p:txBody>
      </p:sp>
      <p:sp>
        <p:nvSpPr>
          <p:cNvPr id="6" name="Footer Placeholder 5"/>
          <p:cNvSpPr>
            <a:spLocks noGrp="1"/>
          </p:cNvSpPr>
          <p:nvPr>
            <p:ph type="ftr" sz="quarter" idx="11"/>
          </p:nvPr>
        </p:nvSpPr>
        <p:spPr/>
        <p:txBody>
          <a:bodyPr/>
          <a:lstStyle>
            <a:extLst/>
          </a:lstStyle>
          <a:p>
            <a:r>
              <a:rPr lang="en-US" smtClean="0"/>
              <a:t>TED Conference Nov. 9-12, 2011</a:t>
            </a:r>
            <a:endParaRPr lang="en-US"/>
          </a:p>
        </p:txBody>
      </p:sp>
      <p:sp>
        <p:nvSpPr>
          <p:cNvPr id="7" name="Slide Number Placeholder 6"/>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41456D4-8E64-4560-A272-77E53E41583E}" type="datetime1">
              <a:rPr lang="en-US" smtClean="0"/>
              <a:pPr/>
              <a:t>11/10/11</a:t>
            </a:fld>
            <a:endParaRPr lang="en-US"/>
          </a:p>
        </p:txBody>
      </p:sp>
      <p:sp>
        <p:nvSpPr>
          <p:cNvPr id="8" name="Footer Placeholder 7"/>
          <p:cNvSpPr>
            <a:spLocks noGrp="1"/>
          </p:cNvSpPr>
          <p:nvPr>
            <p:ph type="ftr" sz="quarter" idx="11"/>
          </p:nvPr>
        </p:nvSpPr>
        <p:spPr/>
        <p:txBody>
          <a:bodyPr/>
          <a:lstStyle>
            <a:extLst/>
          </a:lstStyle>
          <a:p>
            <a:r>
              <a:rPr lang="en-US" smtClean="0"/>
              <a:t>TED Conference Nov. 9-12, 2011</a:t>
            </a:r>
            <a:endParaRPr lang="en-US"/>
          </a:p>
        </p:txBody>
      </p:sp>
      <p:sp>
        <p:nvSpPr>
          <p:cNvPr id="9" name="Slide Number Placeholder 8"/>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B627B0C-B5E0-44B1-BC10-CF45F4E234BF}" type="datetime1">
              <a:rPr lang="en-US" smtClean="0"/>
              <a:pPr/>
              <a:t>11/10/11</a:t>
            </a:fld>
            <a:endParaRPr lang="en-US"/>
          </a:p>
        </p:txBody>
      </p:sp>
      <p:sp>
        <p:nvSpPr>
          <p:cNvPr id="4" name="Footer Placeholder 3"/>
          <p:cNvSpPr>
            <a:spLocks noGrp="1"/>
          </p:cNvSpPr>
          <p:nvPr>
            <p:ph type="ftr" sz="quarter" idx="11"/>
          </p:nvPr>
        </p:nvSpPr>
        <p:spPr/>
        <p:txBody>
          <a:bodyPr/>
          <a:lstStyle>
            <a:extLst/>
          </a:lstStyle>
          <a:p>
            <a:r>
              <a:rPr lang="en-US" smtClean="0"/>
              <a:t>TED Conference Nov. 9-12, 2011</a:t>
            </a:r>
            <a:endParaRPr lang="en-US"/>
          </a:p>
        </p:txBody>
      </p:sp>
      <p:sp>
        <p:nvSpPr>
          <p:cNvPr id="5" name="Slide Number Placeholder 4"/>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1947A21-E4C5-42D3-8E7C-80B1A684CD1E}" type="datetime1">
              <a:rPr lang="en-US" smtClean="0"/>
              <a:pPr/>
              <a:t>11/10/11</a:t>
            </a:fld>
            <a:endParaRPr lang="en-US"/>
          </a:p>
        </p:txBody>
      </p:sp>
      <p:sp>
        <p:nvSpPr>
          <p:cNvPr id="3" name="Footer Placeholder 2"/>
          <p:cNvSpPr>
            <a:spLocks noGrp="1"/>
          </p:cNvSpPr>
          <p:nvPr>
            <p:ph type="ftr" sz="quarter" idx="11"/>
          </p:nvPr>
        </p:nvSpPr>
        <p:spPr/>
        <p:txBody>
          <a:bodyPr/>
          <a:lstStyle>
            <a:extLst/>
          </a:lstStyle>
          <a:p>
            <a:r>
              <a:rPr lang="en-US" smtClean="0"/>
              <a:t>TED Conference Nov. 9-12, 2011</a:t>
            </a:r>
            <a:endParaRPr lang="en-US"/>
          </a:p>
        </p:txBody>
      </p:sp>
      <p:sp>
        <p:nvSpPr>
          <p:cNvPr id="4" name="Slide Number Placeholder 3"/>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78EE510-F9F1-467F-AB56-052464560BC6}" type="datetime1">
              <a:rPr lang="en-US" smtClean="0"/>
              <a:pPr/>
              <a:t>11/10/11</a:t>
            </a:fld>
            <a:endParaRPr lang="en-US"/>
          </a:p>
        </p:txBody>
      </p:sp>
      <p:sp>
        <p:nvSpPr>
          <p:cNvPr id="6" name="Footer Placeholder 5"/>
          <p:cNvSpPr>
            <a:spLocks noGrp="1"/>
          </p:cNvSpPr>
          <p:nvPr>
            <p:ph type="ftr" sz="quarter" idx="11"/>
          </p:nvPr>
        </p:nvSpPr>
        <p:spPr/>
        <p:txBody>
          <a:bodyPr/>
          <a:lstStyle>
            <a:extLst/>
          </a:lstStyle>
          <a:p>
            <a:r>
              <a:rPr lang="en-US" smtClean="0"/>
              <a:t>TED Conference Nov. 9-12, 2011</a:t>
            </a:r>
            <a:endParaRPr lang="en-US"/>
          </a:p>
        </p:txBody>
      </p:sp>
      <p:sp>
        <p:nvSpPr>
          <p:cNvPr id="7" name="Slide Number Placeholder 6"/>
          <p:cNvSpPr>
            <a:spLocks noGrp="1"/>
          </p:cNvSpPr>
          <p:nvPr>
            <p:ph type="sldNum" sz="quarter" idx="12"/>
          </p:nvPr>
        </p:nvSpPr>
        <p:spPr/>
        <p:txBody>
          <a:bodyPr/>
          <a:lstStyle>
            <a:extLst/>
          </a:lstStyle>
          <a:p>
            <a:fld id="{B665C43C-1767-4F1D-8187-9D40601749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4D573F-85C7-47EC-9920-3653BB25BD82}" type="datetime1">
              <a:rPr lang="en-US" smtClean="0"/>
              <a:pPr/>
              <a:t>11/10/11</a:t>
            </a:fld>
            <a:endParaRPr lang="en-US"/>
          </a:p>
        </p:txBody>
      </p:sp>
      <p:sp>
        <p:nvSpPr>
          <p:cNvPr id="6" name="Footer Placeholder 5"/>
          <p:cNvSpPr>
            <a:spLocks noGrp="1"/>
          </p:cNvSpPr>
          <p:nvPr>
            <p:ph type="ftr" sz="quarter" idx="11"/>
          </p:nvPr>
        </p:nvSpPr>
        <p:spPr/>
        <p:txBody>
          <a:bodyPr/>
          <a:lstStyle>
            <a:extLst/>
          </a:lstStyle>
          <a:p>
            <a:r>
              <a:rPr lang="en-US" smtClean="0"/>
              <a:t>TED Conference Nov. 9-12, 2011</a:t>
            </a:r>
            <a:endParaRPr lang="en-US"/>
          </a:p>
        </p:txBody>
      </p:sp>
      <p:sp>
        <p:nvSpPr>
          <p:cNvPr id="7" name="Slide Number Placeholder 6"/>
          <p:cNvSpPr>
            <a:spLocks noGrp="1"/>
          </p:cNvSpPr>
          <p:nvPr>
            <p:ph type="sldNum" sz="quarter" idx="12"/>
          </p:nvPr>
        </p:nvSpPr>
        <p:spPr/>
        <p:txBody>
          <a:bodyPr/>
          <a:lstStyle>
            <a:extLst/>
          </a:lstStyle>
          <a:p>
            <a:fld id="{B665C43C-1767-4F1D-8187-9D40601749B6}"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F2F6592-155D-4847-A808-9D7AE19D1D6F}" type="datetime1">
              <a:rPr lang="en-US" smtClean="0"/>
              <a:pPr/>
              <a:t>11/10/11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r>
              <a:rPr lang="en-US" smtClean="0"/>
              <a:t>TED Conference Nov. 9-12, 2011</a:t>
            </a:r>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65C43C-1767-4F1D-8187-9D40601749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Teaching Online: Moving from Course Manager to Teacher</a:t>
            </a:r>
            <a:br>
              <a:rPr lang="en-US" dirty="0"/>
            </a:br>
            <a:endParaRPr lang="en-US" dirty="0"/>
          </a:p>
        </p:txBody>
      </p:sp>
      <p:sp>
        <p:nvSpPr>
          <p:cNvPr id="3" name="Subtitle 2"/>
          <p:cNvSpPr>
            <a:spLocks noGrp="1"/>
          </p:cNvSpPr>
          <p:nvPr>
            <p:ph type="subTitle" idx="1"/>
          </p:nvPr>
        </p:nvSpPr>
        <p:spPr>
          <a:xfrm>
            <a:off x="722376" y="3685032"/>
            <a:ext cx="7772400" cy="1953768"/>
          </a:xfrm>
        </p:spPr>
        <p:txBody>
          <a:bodyPr>
            <a:normAutofit fontScale="92500" lnSpcReduction="20000"/>
          </a:bodyPr>
          <a:lstStyle/>
          <a:p>
            <a:pPr algn="ctr"/>
            <a:r>
              <a:rPr lang="en-US" dirty="0" smtClean="0"/>
              <a:t>Presented by</a:t>
            </a:r>
          </a:p>
          <a:p>
            <a:pPr algn="ctr"/>
            <a:endParaRPr lang="en-US" dirty="0" smtClean="0"/>
          </a:p>
          <a:p>
            <a:pPr algn="ctr"/>
            <a:r>
              <a:rPr lang="en-US" b="1" dirty="0" smtClean="0"/>
              <a:t>Dr. Laura B. Carpenter, Special Education</a:t>
            </a:r>
          </a:p>
          <a:p>
            <a:pPr algn="ctr"/>
            <a:r>
              <a:rPr lang="en-US" b="1" dirty="0" smtClean="0"/>
              <a:t>Dr. Kate Simmons, Special Education</a:t>
            </a:r>
          </a:p>
          <a:p>
            <a:pPr algn="ctr"/>
            <a:r>
              <a:rPr lang="en-US" b="1" dirty="0" smtClean="0"/>
              <a:t>Dr. Kellie Shumack, Instructional Technology</a:t>
            </a:r>
          </a:p>
          <a:p>
            <a:pPr algn="ctr"/>
            <a:endParaRPr lang="en-US" b="1" dirty="0" smtClean="0"/>
          </a:p>
          <a:p>
            <a:pPr algn="ctr"/>
            <a:r>
              <a:rPr lang="en-US" dirty="0" smtClean="0"/>
              <a:t>Auburn University Montgomery</a:t>
            </a:r>
          </a:p>
          <a:p>
            <a:pPr algn="ctr"/>
            <a:r>
              <a:rPr lang="en-US" dirty="0" smtClean="0"/>
              <a:t>Montgomery, Alabama</a:t>
            </a:r>
          </a:p>
          <a:p>
            <a:pPr algn="ctr"/>
            <a:endParaRPr lang="en-US" dirty="0" smtClean="0"/>
          </a:p>
          <a:p>
            <a:pPr algn="ctr"/>
            <a:endParaRPr lang="en-US" dirty="0" smtClean="0"/>
          </a:p>
          <a:p>
            <a:pPr algn="ct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TED Conference Nov. 9-12, 2011</a:t>
            </a:r>
            <a:endParaRPr lang="en-US"/>
          </a:p>
        </p:txBody>
      </p:sp>
      <p:pic>
        <p:nvPicPr>
          <p:cNvPr id="3074" name="Picture 2"/>
          <p:cNvPicPr>
            <a:picLocks noChangeAspect="1" noChangeArrowheads="1"/>
          </p:cNvPicPr>
          <p:nvPr/>
        </p:nvPicPr>
        <p:blipFill>
          <a:blip r:embed="rId2" cstate="print"/>
          <a:srcRect/>
          <a:stretch>
            <a:fillRect/>
          </a:stretch>
        </p:blipFill>
        <p:spPr bwMode="auto">
          <a:xfrm>
            <a:off x="0" y="14288"/>
            <a:ext cx="12039600" cy="68294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Feedback and Communication</a:t>
            </a:r>
            <a:endParaRPr lang="en-US" dirty="0"/>
          </a:p>
        </p:txBody>
      </p:sp>
      <p:sp>
        <p:nvSpPr>
          <p:cNvPr id="4" name="Content Placeholder 3"/>
          <p:cNvSpPr>
            <a:spLocks noGrp="1"/>
          </p:cNvSpPr>
          <p:nvPr>
            <p:ph idx="1"/>
          </p:nvPr>
        </p:nvSpPr>
        <p:spPr/>
        <p:txBody>
          <a:bodyPr/>
          <a:lstStyle/>
          <a:p>
            <a:r>
              <a:rPr lang="en-US" dirty="0" smtClean="0"/>
              <a:t>Feedback on writing assignments</a:t>
            </a:r>
          </a:p>
          <a:p>
            <a:r>
              <a:rPr lang="en-US" dirty="0" smtClean="0"/>
              <a:t>Class updates</a:t>
            </a:r>
          </a:p>
          <a:p>
            <a:r>
              <a:rPr lang="en-US" dirty="0" smtClean="0"/>
              <a:t>Virtual meetings and office hours</a:t>
            </a:r>
          </a:p>
          <a:p>
            <a:endParaRPr lang="en-US" dirty="0"/>
          </a:p>
        </p:txBody>
      </p:sp>
      <p:sp>
        <p:nvSpPr>
          <p:cNvPr id="2" name="Footer Placeholder 1"/>
          <p:cNvSpPr>
            <a:spLocks noGrp="1"/>
          </p:cNvSpPr>
          <p:nvPr>
            <p:ph type="ftr" sz="quarter" idx="11"/>
          </p:nvPr>
        </p:nvSpPr>
        <p:spPr/>
        <p:txBody>
          <a:bodyPr/>
          <a:lstStyle/>
          <a:p>
            <a:r>
              <a:rPr lang="en-US" smtClean="0"/>
              <a:t>TED Conference Nov. 9-12, 2011</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VoiceThread.com</a:t>
            </a:r>
            <a:endParaRPr lang="en-US" dirty="0"/>
          </a:p>
        </p:txBody>
      </p:sp>
      <p:sp>
        <p:nvSpPr>
          <p:cNvPr id="2" name="Footer Placeholder 1"/>
          <p:cNvSpPr>
            <a:spLocks noGrp="1"/>
          </p:cNvSpPr>
          <p:nvPr>
            <p:ph type="ftr" sz="quarter" idx="11"/>
          </p:nvPr>
        </p:nvSpPr>
        <p:spPr/>
        <p:txBody>
          <a:bodyPr/>
          <a:lstStyle/>
          <a:p>
            <a:r>
              <a:rPr lang="en-US" smtClean="0"/>
              <a:t>TED Conference Nov. 9-12, 2011</a:t>
            </a:r>
            <a:endParaRPr lang="en-US"/>
          </a:p>
        </p:txBody>
      </p:sp>
      <p:graphicFrame>
        <p:nvGraphicFramePr>
          <p:cNvPr id="8" name="Diagram 7"/>
          <p:cNvGraphicFramePr/>
          <p:nvPr>
            <p:extLst>
              <p:ext uri="{D42A27DB-BD31-4B8C-83A1-F6EECF244321}">
                <p14:modId xmlns:p14="http://schemas.microsoft.com/office/powerpoint/2010/main" val="1983263249"/>
              </p:ext>
            </p:extLst>
          </p:nvPr>
        </p:nvGraphicFramePr>
        <p:xfrm>
          <a:off x="1295400" y="685800"/>
          <a:ext cx="6781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45033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Wiki</a:t>
            </a:r>
            <a:endParaRPr lang="en-US" dirty="0"/>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3187524984"/>
              </p:ext>
            </p:extLst>
          </p:nvPr>
        </p:nvGraphicFramePr>
        <p:xfrm>
          <a:off x="514350" y="530224"/>
          <a:ext cx="8096250" cy="4651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dirty="0" smtClean="0"/>
              <a:t>TED Conference Nov. 9-12, 2011</a:t>
            </a:r>
            <a:endParaRPr lang="en-US" dirty="0"/>
          </a:p>
        </p:txBody>
      </p:sp>
    </p:spTree>
    <p:extLst>
      <p:ext uri="{BB962C8B-B14F-4D97-AF65-F5344CB8AC3E}">
        <p14:creationId xmlns:p14="http://schemas.microsoft.com/office/powerpoint/2010/main" val="155759772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Screencast.com</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934194759"/>
              </p:ext>
            </p:extLst>
          </p:nvPr>
        </p:nvGraphicFramePr>
        <p:xfrm>
          <a:off x="503238" y="530225"/>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TED Conference Nov. 9-12, 2011</a:t>
            </a:r>
            <a:endParaRPr lang="en-US"/>
          </a:p>
        </p:txBody>
      </p:sp>
    </p:spTree>
    <p:extLst>
      <p:ext uri="{BB962C8B-B14F-4D97-AF65-F5344CB8AC3E}">
        <p14:creationId xmlns:p14="http://schemas.microsoft.com/office/powerpoint/2010/main" val="25635716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and A</a:t>
            </a:r>
            <a:endParaRPr lang="en-US" dirty="0"/>
          </a:p>
        </p:txBody>
      </p:sp>
      <p:sp>
        <p:nvSpPr>
          <p:cNvPr id="3" name="Footer Placeholder 2"/>
          <p:cNvSpPr>
            <a:spLocks noGrp="1"/>
          </p:cNvSpPr>
          <p:nvPr>
            <p:ph type="ftr" sz="quarter" idx="11"/>
          </p:nvPr>
        </p:nvSpPr>
        <p:spPr/>
        <p:txBody>
          <a:bodyPr/>
          <a:lstStyle/>
          <a:p>
            <a:r>
              <a:rPr lang="en-US" smtClean="0"/>
              <a:t>TED Conference Nov. 9-12, 2011</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Learner Outcomes</a:t>
            </a:r>
            <a:endParaRPr lang="en-US" dirty="0"/>
          </a:p>
        </p:txBody>
      </p:sp>
      <p:sp>
        <p:nvSpPr>
          <p:cNvPr id="3" name="Content Placeholder 2"/>
          <p:cNvSpPr>
            <a:spLocks noGrp="1"/>
          </p:cNvSpPr>
          <p:nvPr>
            <p:ph idx="1"/>
          </p:nvPr>
        </p:nvSpPr>
        <p:spPr/>
        <p:txBody>
          <a:bodyPr/>
          <a:lstStyle/>
          <a:p>
            <a:r>
              <a:rPr lang="en-US" dirty="0" smtClean="0"/>
              <a:t>list critical elements in online course building </a:t>
            </a:r>
          </a:p>
          <a:p>
            <a:pPr>
              <a:buNone/>
            </a:pPr>
            <a:endParaRPr lang="en-US" dirty="0" smtClean="0"/>
          </a:p>
          <a:p>
            <a:r>
              <a:rPr lang="en-US" dirty="0" smtClean="0"/>
              <a:t>recognize effective online activities and tools that support engaging instruction </a:t>
            </a:r>
          </a:p>
          <a:p>
            <a:endParaRPr lang="en-US" dirty="0"/>
          </a:p>
        </p:txBody>
      </p:sp>
      <p:sp>
        <p:nvSpPr>
          <p:cNvPr id="4" name="Footer Placeholder 3"/>
          <p:cNvSpPr>
            <a:spLocks noGrp="1"/>
          </p:cNvSpPr>
          <p:nvPr>
            <p:ph type="ftr" sz="quarter" idx="11"/>
          </p:nvPr>
        </p:nvSpPr>
        <p:spPr>
          <a:xfrm>
            <a:off x="4876800" y="6111875"/>
            <a:ext cx="3471528" cy="365125"/>
          </a:xfrm>
        </p:spPr>
        <p:txBody>
          <a:bodyPr/>
          <a:lstStyle/>
          <a:p>
            <a:r>
              <a:rPr lang="en-US" dirty="0" smtClean="0"/>
              <a:t>TED Conference Nov. 9-12, 2011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Carpenter’s Online Teaching Proficiency Continuum </a:t>
            </a:r>
            <a:endParaRPr lang="en-US" dirty="0"/>
          </a:p>
        </p:txBody>
      </p:sp>
      <p:sp>
        <p:nvSpPr>
          <p:cNvPr id="4" name="Footer Placeholder 3"/>
          <p:cNvSpPr>
            <a:spLocks noGrp="1"/>
          </p:cNvSpPr>
          <p:nvPr>
            <p:ph type="ftr" sz="quarter" idx="11"/>
          </p:nvPr>
        </p:nvSpPr>
        <p:spPr/>
        <p:txBody>
          <a:bodyPr/>
          <a:lstStyle/>
          <a:p>
            <a:r>
              <a:rPr lang="en-US" smtClean="0"/>
              <a:t>TED Conference Nov. 9-12, 2011</a:t>
            </a:r>
            <a:endParaRPr lang="en-US"/>
          </a:p>
        </p:txBody>
      </p:sp>
      <p:cxnSp>
        <p:nvCxnSpPr>
          <p:cNvPr id="6" name="Straight Connector 5"/>
          <p:cNvCxnSpPr/>
          <p:nvPr/>
        </p:nvCxnSpPr>
        <p:spPr>
          <a:xfrm flipV="1">
            <a:off x="762000" y="1524000"/>
            <a:ext cx="7696200" cy="7620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09600" y="1981200"/>
            <a:ext cx="2209800" cy="584775"/>
          </a:xfrm>
          <a:prstGeom prst="rect">
            <a:avLst/>
          </a:prstGeom>
          <a:noFill/>
        </p:spPr>
        <p:txBody>
          <a:bodyPr wrap="square" rtlCol="0">
            <a:spAutoFit/>
          </a:bodyPr>
          <a:lstStyle/>
          <a:p>
            <a:r>
              <a:rPr lang="en-US" sz="3200" dirty="0" smtClean="0"/>
              <a:t>NOVICE</a:t>
            </a:r>
            <a:endParaRPr lang="en-US" sz="3200" dirty="0"/>
          </a:p>
        </p:txBody>
      </p:sp>
      <p:sp>
        <p:nvSpPr>
          <p:cNvPr id="9" name="TextBox 8"/>
          <p:cNvSpPr txBox="1"/>
          <p:nvPr/>
        </p:nvSpPr>
        <p:spPr>
          <a:xfrm>
            <a:off x="6705600" y="1828800"/>
            <a:ext cx="1905000" cy="584775"/>
          </a:xfrm>
          <a:prstGeom prst="rect">
            <a:avLst/>
          </a:prstGeom>
          <a:noFill/>
        </p:spPr>
        <p:txBody>
          <a:bodyPr wrap="square" rtlCol="0">
            <a:spAutoFit/>
          </a:bodyPr>
          <a:lstStyle/>
          <a:p>
            <a:r>
              <a:rPr lang="en-US" sz="3200" dirty="0" smtClean="0"/>
              <a:t>EXPERT</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a:t>
            </a:r>
            <a:endParaRPr lang="en-US" dirty="0"/>
          </a:p>
        </p:txBody>
      </p:sp>
      <p:sp>
        <p:nvSpPr>
          <p:cNvPr id="3" name="Content Placeholder 2"/>
          <p:cNvSpPr>
            <a:spLocks noGrp="1"/>
          </p:cNvSpPr>
          <p:nvPr>
            <p:ph idx="1"/>
          </p:nvPr>
        </p:nvSpPr>
        <p:spPr/>
        <p:txBody>
          <a:bodyPr/>
          <a:lstStyle/>
          <a:p>
            <a:r>
              <a:rPr lang="en-US" dirty="0" smtClean="0"/>
              <a:t>“web based learning management systems such as Blackboard as more than simply a repository of learning resources”</a:t>
            </a:r>
          </a:p>
          <a:p>
            <a:pPr lvl="1"/>
            <a:r>
              <a:rPr lang="en-US" sz="2000" dirty="0" smtClean="0"/>
              <a:t>(</a:t>
            </a:r>
            <a:r>
              <a:rPr lang="en-US" sz="2000" dirty="0" err="1" smtClean="0"/>
              <a:t>Heirdsfield</a:t>
            </a:r>
            <a:r>
              <a:rPr lang="en-US" sz="2000" dirty="0" smtClean="0"/>
              <a:t>, Walker, </a:t>
            </a:r>
            <a:r>
              <a:rPr lang="en-US" sz="2000" dirty="0" err="1" smtClean="0"/>
              <a:t>Tambyah</a:t>
            </a:r>
            <a:r>
              <a:rPr lang="en-US" sz="2000" dirty="0" smtClean="0"/>
              <a:t>, &amp; </a:t>
            </a:r>
            <a:r>
              <a:rPr lang="en-US" sz="2000" dirty="0" err="1" smtClean="0"/>
              <a:t>Beutel</a:t>
            </a:r>
            <a:r>
              <a:rPr lang="en-US" sz="2000" dirty="0" smtClean="0"/>
              <a:t>, 2011)</a:t>
            </a:r>
          </a:p>
          <a:p>
            <a:pPr>
              <a:buNone/>
            </a:pPr>
            <a:endParaRPr lang="en-US" dirty="0"/>
          </a:p>
        </p:txBody>
      </p:sp>
      <p:sp>
        <p:nvSpPr>
          <p:cNvPr id="4" name="Footer Placeholder 3"/>
          <p:cNvSpPr>
            <a:spLocks noGrp="1"/>
          </p:cNvSpPr>
          <p:nvPr>
            <p:ph type="ftr" sz="quarter" idx="11"/>
          </p:nvPr>
        </p:nvSpPr>
        <p:spPr/>
        <p:txBody>
          <a:bodyPr/>
          <a:lstStyle/>
          <a:p>
            <a:r>
              <a:rPr lang="en-US" smtClean="0"/>
              <a:t>TED Conference Nov. 9-12, 2011</a:t>
            </a:r>
            <a:endParaRPr 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Best Practices in Adult Learning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facilitating a cooperative learning environment </a:t>
            </a:r>
          </a:p>
          <a:p>
            <a:r>
              <a:rPr lang="en-US" dirty="0" smtClean="0"/>
              <a:t>encouraging active learning</a:t>
            </a:r>
          </a:p>
          <a:p>
            <a:r>
              <a:rPr lang="en-US" dirty="0" smtClean="0"/>
              <a:t>frequent communication between faculty and students</a:t>
            </a:r>
          </a:p>
          <a:p>
            <a:r>
              <a:rPr lang="en-US" dirty="0" smtClean="0"/>
              <a:t>communicating high expectations</a:t>
            </a:r>
          </a:p>
          <a:p>
            <a:r>
              <a:rPr lang="en-US" dirty="0" smtClean="0"/>
              <a:t>providing prompt feedback to students </a:t>
            </a:r>
          </a:p>
          <a:p>
            <a:pPr>
              <a:buNone/>
            </a:pPr>
            <a:endParaRPr lang="en-US" dirty="0" smtClean="0"/>
          </a:p>
          <a:p>
            <a:pPr>
              <a:buNone/>
            </a:pPr>
            <a:r>
              <a:rPr lang="en-US" sz="2100" dirty="0" smtClean="0"/>
              <a:t>	(</a:t>
            </a:r>
            <a:r>
              <a:rPr lang="en-US" sz="2100" dirty="0" err="1" smtClean="0"/>
              <a:t>Ballard,Stapleton</a:t>
            </a:r>
            <a:r>
              <a:rPr lang="en-US" sz="2100" dirty="0" smtClean="0"/>
              <a:t>, &amp; Carroll, 2004; Bradford et al., 2006-2007; Harrington, </a:t>
            </a:r>
            <a:r>
              <a:rPr lang="en-US" sz="2100" dirty="0" err="1" smtClean="0"/>
              <a:t>Staffo</a:t>
            </a:r>
            <a:r>
              <a:rPr lang="en-US" sz="2100" dirty="0" smtClean="0"/>
              <a:t>, &amp; Wright, 2006; Shea, Chun </a:t>
            </a:r>
            <a:r>
              <a:rPr lang="en-US" sz="2100" dirty="0" err="1" smtClean="0"/>
              <a:t>Sau</a:t>
            </a:r>
            <a:r>
              <a:rPr lang="en-US" sz="2100" dirty="0" smtClean="0"/>
              <a:t>, &amp; Pickett, 2006).</a:t>
            </a:r>
          </a:p>
          <a:p>
            <a:endParaRPr lang="en-US" dirty="0"/>
          </a:p>
        </p:txBody>
      </p:sp>
      <p:sp>
        <p:nvSpPr>
          <p:cNvPr id="4" name="Footer Placeholder 3"/>
          <p:cNvSpPr>
            <a:spLocks noGrp="1"/>
          </p:cNvSpPr>
          <p:nvPr>
            <p:ph type="ftr" sz="quarter" idx="11"/>
          </p:nvPr>
        </p:nvSpPr>
        <p:spPr/>
        <p:txBody>
          <a:bodyPr/>
          <a:lstStyle/>
          <a:p>
            <a:r>
              <a:rPr lang="en-US" smtClean="0"/>
              <a:t>TED Conference Nov. 9-12, 2011</a:t>
            </a:r>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Chat (</a:t>
            </a:r>
            <a:r>
              <a:rPr lang="en-US" dirty="0" err="1" smtClean="0"/>
              <a:t>synchronus</a:t>
            </a:r>
            <a:r>
              <a:rPr lang="en-US" dirty="0" smtClean="0"/>
              <a:t>)</a:t>
            </a:r>
            <a:endParaRPr lang="en-US" dirty="0"/>
          </a:p>
        </p:txBody>
      </p:sp>
      <p:sp>
        <p:nvSpPr>
          <p:cNvPr id="3" name="Content Placeholder 2"/>
          <p:cNvSpPr>
            <a:spLocks noGrp="1"/>
          </p:cNvSpPr>
          <p:nvPr>
            <p:ph idx="1"/>
          </p:nvPr>
        </p:nvSpPr>
        <p:spPr>
          <a:xfrm>
            <a:off x="502920" y="530352"/>
            <a:ext cx="8260080" cy="4879848"/>
          </a:xfrm>
        </p:spPr>
        <p:txBody>
          <a:bodyPr>
            <a:normAutofit fontScale="85000" lnSpcReduction="10000"/>
          </a:bodyPr>
          <a:lstStyle/>
          <a:p>
            <a:r>
              <a:rPr lang="en-US" dirty="0" smtClean="0"/>
              <a:t>Offered two sessions to accommodate students</a:t>
            </a:r>
          </a:p>
          <a:p>
            <a:r>
              <a:rPr lang="en-US" dirty="0" smtClean="0"/>
              <a:t>Instructions were provided in the course syllabus</a:t>
            </a:r>
          </a:p>
          <a:p>
            <a:pPr>
              <a:buNone/>
            </a:pPr>
            <a:r>
              <a:rPr lang="en-US" dirty="0" smtClean="0"/>
              <a:t>	</a:t>
            </a:r>
          </a:p>
          <a:p>
            <a:pPr lvl="1"/>
            <a:r>
              <a:rPr lang="en-US" i="1" dirty="0" smtClean="0"/>
              <a:t>The instructor will have an interactive synchronous chat to answer questions and address concerns related to the course. While this chat is optional, it is highly recommended. The candidate may participate in one of the chats for 2 points extra credit. The candidate may participate in both chats but only 2 points will be assigned for extra credit. Candidates should prepare for the chat by reading the course syllabus and by reviewing the online components. </a:t>
            </a:r>
          </a:p>
          <a:p>
            <a:pPr lvl="2">
              <a:buNone/>
            </a:pPr>
            <a:endParaRPr lang="en-US" dirty="0" smtClean="0"/>
          </a:p>
          <a:p>
            <a:pPr lvl="2">
              <a:buNone/>
            </a:pPr>
            <a:r>
              <a:rPr lang="en-US" sz="2400" dirty="0" smtClean="0"/>
              <a:t>Dates:  Wednesday, May 25,  4:00-5:00 p.m. </a:t>
            </a:r>
          </a:p>
          <a:p>
            <a:pPr>
              <a:buNone/>
            </a:pPr>
            <a:r>
              <a:rPr lang="en-US" sz="2400" dirty="0" smtClean="0"/>
              <a:t>	         	Tuesday, May 31,  12:00 p.m. -1:00 p.m. </a:t>
            </a:r>
          </a:p>
          <a:p>
            <a:pPr>
              <a:buNone/>
            </a:pPr>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TED Conference Nov. 9-12, 2011</a:t>
            </a:r>
            <a:endParaRPr 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Chat</a:t>
            </a:r>
            <a:endParaRPr lang="en-US" dirty="0"/>
          </a:p>
        </p:txBody>
      </p:sp>
      <p:sp>
        <p:nvSpPr>
          <p:cNvPr id="4" name="Footer Placeholder 3"/>
          <p:cNvSpPr>
            <a:spLocks noGrp="1"/>
          </p:cNvSpPr>
          <p:nvPr>
            <p:ph type="ftr" sz="quarter" idx="11"/>
          </p:nvPr>
        </p:nvSpPr>
        <p:spPr/>
        <p:txBody>
          <a:bodyPr/>
          <a:lstStyle/>
          <a:p>
            <a:r>
              <a:rPr lang="en-US" smtClean="0"/>
              <a:t>TED Conference Nov. 9-12, 2011</a:t>
            </a:r>
            <a:endParaRPr lang="en-US"/>
          </a:p>
        </p:txBody>
      </p:sp>
      <p:pic>
        <p:nvPicPr>
          <p:cNvPr id="1026" name="Picture 2" descr="C:\Users\lcarpent\Desktop\OChat.png"/>
          <p:cNvPicPr>
            <a:picLocks noGrp="1" noChangeAspect="1" noChangeArrowheads="1"/>
          </p:cNvPicPr>
          <p:nvPr>
            <p:ph idx="1"/>
          </p:nvPr>
        </p:nvPicPr>
        <p:blipFill>
          <a:blip r:embed="rId2" cstate="print"/>
          <a:srcRect/>
          <a:stretch>
            <a:fillRect/>
          </a:stretch>
        </p:blipFill>
        <p:spPr bwMode="auto">
          <a:xfrm>
            <a:off x="503238" y="381000"/>
            <a:ext cx="8183562" cy="4572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a:t>
            </a:r>
            <a:endParaRPr lang="en-US" dirty="0"/>
          </a:p>
        </p:txBody>
      </p:sp>
      <p:sp>
        <p:nvSpPr>
          <p:cNvPr id="3" name="Content Placeholder 2"/>
          <p:cNvSpPr>
            <a:spLocks noGrp="1"/>
          </p:cNvSpPr>
          <p:nvPr>
            <p:ph idx="1"/>
          </p:nvPr>
        </p:nvSpPr>
        <p:spPr/>
        <p:txBody>
          <a:bodyPr/>
          <a:lstStyle/>
          <a:p>
            <a:r>
              <a:rPr lang="en-US" dirty="0" smtClean="0"/>
              <a:t>Prompt</a:t>
            </a:r>
          </a:p>
          <a:p>
            <a:r>
              <a:rPr lang="en-US" dirty="0" smtClean="0"/>
              <a:t>Meaningful </a:t>
            </a:r>
          </a:p>
          <a:p>
            <a:r>
              <a:rPr lang="en-US" dirty="0" smtClean="0"/>
              <a:t>Instructive when needed</a:t>
            </a:r>
          </a:p>
          <a:p>
            <a:pPr>
              <a:buNone/>
            </a:pPr>
            <a:endParaRPr lang="en-US" dirty="0"/>
          </a:p>
        </p:txBody>
      </p:sp>
      <p:sp>
        <p:nvSpPr>
          <p:cNvPr id="4" name="Footer Placeholder 3"/>
          <p:cNvSpPr>
            <a:spLocks noGrp="1"/>
          </p:cNvSpPr>
          <p:nvPr>
            <p:ph type="ftr" sz="quarter" idx="11"/>
          </p:nvPr>
        </p:nvSpPr>
        <p:spPr/>
        <p:txBody>
          <a:bodyPr/>
          <a:lstStyle/>
          <a:p>
            <a:r>
              <a:rPr lang="en-US" smtClean="0"/>
              <a:t>TED Conference Nov. 9-12, 2011</a:t>
            </a:r>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Blogs</a:t>
            </a:r>
            <a:endParaRPr lang="en-US" dirty="0"/>
          </a:p>
        </p:txBody>
      </p:sp>
      <p:sp>
        <p:nvSpPr>
          <p:cNvPr id="4" name="Footer Placeholder 3"/>
          <p:cNvSpPr>
            <a:spLocks noGrp="1"/>
          </p:cNvSpPr>
          <p:nvPr>
            <p:ph type="ftr" sz="quarter" idx="11"/>
          </p:nvPr>
        </p:nvSpPr>
        <p:spPr/>
        <p:txBody>
          <a:bodyPr/>
          <a:lstStyle/>
          <a:p>
            <a:r>
              <a:rPr lang="en-US" smtClean="0"/>
              <a:t>TED Conference Nov. 9-12, 2011</a:t>
            </a:r>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457200" y="914400"/>
            <a:ext cx="8183562" cy="3429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117</TotalTime>
  <Words>375</Words>
  <Application>Microsoft Macintosh PowerPoint</Application>
  <PresentationFormat>On-screen Show (4:3)</PresentationFormat>
  <Paragraphs>80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Aspect</vt:lpstr>
      <vt:lpstr>Teaching Online: Moving from Course Manager to Teacher </vt:lpstr>
      <vt:lpstr>Learner Outcomes</vt:lpstr>
      <vt:lpstr>Carpenter’s Online Teaching Proficiency Continuum </vt:lpstr>
      <vt:lpstr>Rationale</vt:lpstr>
      <vt:lpstr>Best Practices in Adult Learning</vt:lpstr>
      <vt:lpstr>Orientation Chat (synchronus)</vt:lpstr>
      <vt:lpstr>Orientation Chat</vt:lpstr>
      <vt:lpstr>Feedback </vt:lpstr>
      <vt:lpstr>Blogs</vt:lpstr>
      <vt:lpstr>PowerPoint Presentation</vt:lpstr>
      <vt:lpstr>Feedback and Communication</vt:lpstr>
      <vt:lpstr>VoiceThread.com</vt:lpstr>
      <vt:lpstr>Wiki</vt:lpstr>
      <vt:lpstr>Screencast.com</vt:lpstr>
      <vt:lpstr>Q and A</vt:lpstr>
    </vt:vector>
  </TitlesOfParts>
  <Company>Auburn University Montgomery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Online: Moving from Course Manager to Teacher</dc:title>
  <dc:creator>Current User</dc:creator>
  <cp:lastModifiedBy>REV 023</cp:lastModifiedBy>
  <cp:revision>17</cp:revision>
  <dcterms:created xsi:type="dcterms:W3CDTF">2011-11-03T16:37:40Z</dcterms:created>
  <dcterms:modified xsi:type="dcterms:W3CDTF">2011-11-10T20:51:28Z</dcterms:modified>
</cp:coreProperties>
</file>